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3" r:id="rId9"/>
    <p:sldId id="269" r:id="rId10"/>
    <p:sldId id="264" r:id="rId11"/>
    <p:sldId id="265" r:id="rId12"/>
    <p:sldId id="268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56466B-0BBB-4751-920D-6F914CB06B9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39DA5DE-07F4-44F8-9AC7-57D3B0216D68}">
      <dgm:prSet phldrT="[Tekst]"/>
      <dgm:spPr/>
      <dgm:t>
        <a:bodyPr/>
        <a:lstStyle/>
        <a:p>
          <a:r>
            <a:rPr lang="pl-PL" dirty="0" smtClean="0"/>
            <a:t>Odsunąć (odizolować) palącego się od ognia</a:t>
          </a:r>
          <a:endParaRPr lang="pl-PL" dirty="0"/>
        </a:p>
      </dgm:t>
    </dgm:pt>
    <dgm:pt modelId="{1290BA78-CDB7-4E7F-8EEC-532B5FDCCC67}" type="parTrans" cxnId="{F8D00D03-4257-4B07-B965-B70929D4BF22}">
      <dgm:prSet/>
      <dgm:spPr/>
      <dgm:t>
        <a:bodyPr/>
        <a:lstStyle/>
        <a:p>
          <a:endParaRPr lang="pl-PL"/>
        </a:p>
      </dgm:t>
    </dgm:pt>
    <dgm:pt modelId="{F9F6341A-B242-4ED4-A346-0E4488FB5180}" type="sibTrans" cxnId="{F8D00D03-4257-4B07-B965-B70929D4BF22}">
      <dgm:prSet/>
      <dgm:spPr/>
      <dgm:t>
        <a:bodyPr/>
        <a:lstStyle/>
        <a:p>
          <a:endParaRPr lang="pl-PL"/>
        </a:p>
      </dgm:t>
    </dgm:pt>
    <dgm:pt modelId="{C4E4A213-9EEB-426C-9D26-52C29E3A71B8}">
      <dgm:prSet phldrT="[Tekst]"/>
      <dgm:spPr/>
      <dgm:t>
        <a:bodyPr/>
        <a:lstStyle/>
        <a:p>
          <a:r>
            <a:rPr lang="pl-PL" dirty="0" smtClean="0"/>
            <a:t>Położyć (przewrócić) palącego się na podłogę lub ziemię</a:t>
          </a:r>
          <a:endParaRPr lang="pl-PL" dirty="0"/>
        </a:p>
      </dgm:t>
    </dgm:pt>
    <dgm:pt modelId="{5D886879-486D-4944-8C1F-8F169D7927DE}" type="parTrans" cxnId="{D5140194-B5F0-4BA2-AD01-8352C3F34A9B}">
      <dgm:prSet/>
      <dgm:spPr/>
      <dgm:t>
        <a:bodyPr/>
        <a:lstStyle/>
        <a:p>
          <a:endParaRPr lang="pl-PL"/>
        </a:p>
      </dgm:t>
    </dgm:pt>
    <dgm:pt modelId="{84F12C8E-3ED6-4159-BF62-A25419A53315}" type="sibTrans" cxnId="{D5140194-B5F0-4BA2-AD01-8352C3F34A9B}">
      <dgm:prSet/>
      <dgm:spPr/>
      <dgm:t>
        <a:bodyPr/>
        <a:lstStyle/>
        <a:p>
          <a:endParaRPr lang="pl-PL"/>
        </a:p>
      </dgm:t>
    </dgm:pt>
    <dgm:pt modelId="{3557B98A-A570-49AF-AFA8-ADD0D1A7879F}">
      <dgm:prSet phldrT="[Tekst]"/>
      <dgm:spPr/>
      <dgm:t>
        <a:bodyPr/>
        <a:lstStyle/>
        <a:p>
          <a:r>
            <a:rPr lang="pl-PL" dirty="0" smtClean="0"/>
            <a:t>Zdjąć wierzchnią warstwę odzieży, nie odrywając od ciała przywierających fragmentów materiału</a:t>
          </a:r>
          <a:endParaRPr lang="pl-PL" dirty="0"/>
        </a:p>
      </dgm:t>
    </dgm:pt>
    <dgm:pt modelId="{74B9E251-72F0-4EA0-B234-AE43D0D84D15}" type="parTrans" cxnId="{534156C0-7F53-44D1-93A2-D3C05D122EAD}">
      <dgm:prSet/>
      <dgm:spPr/>
      <dgm:t>
        <a:bodyPr/>
        <a:lstStyle/>
        <a:p>
          <a:endParaRPr lang="pl-PL"/>
        </a:p>
      </dgm:t>
    </dgm:pt>
    <dgm:pt modelId="{C91F11BB-D0CE-4616-A74D-3C16BFE79936}" type="sibTrans" cxnId="{534156C0-7F53-44D1-93A2-D3C05D122EAD}">
      <dgm:prSet/>
      <dgm:spPr/>
      <dgm:t>
        <a:bodyPr/>
        <a:lstStyle/>
        <a:p>
          <a:endParaRPr lang="pl-PL"/>
        </a:p>
      </dgm:t>
    </dgm:pt>
    <dgm:pt modelId="{6F47DC7A-D339-4AEF-B3EE-9BE4A0A3908B}">
      <dgm:prSet phldrT="[Tekst]"/>
      <dgm:spPr/>
      <dgm:t>
        <a:bodyPr/>
        <a:lstStyle/>
        <a:p>
          <a:r>
            <a:rPr lang="pl-PL" dirty="0" smtClean="0"/>
            <a:t>Polać obficie wodą</a:t>
          </a:r>
          <a:endParaRPr lang="pl-PL" dirty="0"/>
        </a:p>
      </dgm:t>
    </dgm:pt>
    <dgm:pt modelId="{C8809869-3B41-4D79-9174-67B8BAC45B81}" type="parTrans" cxnId="{7D95B575-9FC5-4DF8-8224-14A5220D880F}">
      <dgm:prSet/>
      <dgm:spPr/>
      <dgm:t>
        <a:bodyPr/>
        <a:lstStyle/>
        <a:p>
          <a:endParaRPr lang="pl-PL"/>
        </a:p>
      </dgm:t>
    </dgm:pt>
    <dgm:pt modelId="{F1D511E8-848B-4216-A67A-32F8E21174D3}" type="sibTrans" cxnId="{7D95B575-9FC5-4DF8-8224-14A5220D880F}">
      <dgm:prSet/>
      <dgm:spPr/>
      <dgm:t>
        <a:bodyPr/>
        <a:lstStyle/>
        <a:p>
          <a:endParaRPr lang="pl-PL"/>
        </a:p>
      </dgm:t>
    </dgm:pt>
    <dgm:pt modelId="{86FEEA1D-60DA-475E-AEC0-51D2D518F932}">
      <dgm:prSet phldrT="[Tekst]"/>
      <dgm:spPr/>
      <dgm:t>
        <a:bodyPr/>
        <a:lstStyle/>
        <a:p>
          <a:r>
            <a:rPr lang="pl-PL" dirty="0" smtClean="0"/>
            <a:t>Natychmiast wezwać pomoc</a:t>
          </a:r>
          <a:endParaRPr lang="pl-PL" dirty="0"/>
        </a:p>
      </dgm:t>
    </dgm:pt>
    <dgm:pt modelId="{308227AE-8FF3-4E8B-852A-8E8BA7F4E390}" type="parTrans" cxnId="{9054C751-6730-4405-BBF0-7B078D6F0AD1}">
      <dgm:prSet/>
      <dgm:spPr/>
      <dgm:t>
        <a:bodyPr/>
        <a:lstStyle/>
        <a:p>
          <a:endParaRPr lang="pl-PL"/>
        </a:p>
      </dgm:t>
    </dgm:pt>
    <dgm:pt modelId="{08820EDA-226F-4EE1-BCE4-4A9895BFF989}" type="sibTrans" cxnId="{9054C751-6730-4405-BBF0-7B078D6F0AD1}">
      <dgm:prSet/>
      <dgm:spPr/>
      <dgm:t>
        <a:bodyPr/>
        <a:lstStyle/>
        <a:p>
          <a:endParaRPr lang="pl-PL"/>
        </a:p>
      </dgm:t>
    </dgm:pt>
    <dgm:pt modelId="{EA5CDFFD-E8F4-44D4-9B66-C2A9D8E56DC1}">
      <dgm:prSet phldrT="[Tekst]"/>
      <dgm:spPr/>
      <dgm:t>
        <a:bodyPr/>
        <a:lstStyle/>
        <a:p>
          <a:r>
            <a:rPr lang="pl-PL" dirty="0" smtClean="0"/>
            <a:t>Uwaga! Do gaszenia ludzi używać tylko wody</a:t>
          </a:r>
          <a:endParaRPr lang="pl-PL" dirty="0"/>
        </a:p>
      </dgm:t>
    </dgm:pt>
    <dgm:pt modelId="{935D1740-64EF-462B-AF9C-97A4081A27BF}" type="parTrans" cxnId="{70441877-45C7-4D54-9950-D7FB07BB7D26}">
      <dgm:prSet/>
      <dgm:spPr/>
      <dgm:t>
        <a:bodyPr/>
        <a:lstStyle/>
        <a:p>
          <a:endParaRPr lang="pl-PL"/>
        </a:p>
      </dgm:t>
    </dgm:pt>
    <dgm:pt modelId="{708D9B55-DB50-4B2F-AE12-DE124E774BE3}" type="sibTrans" cxnId="{70441877-45C7-4D54-9950-D7FB07BB7D26}">
      <dgm:prSet/>
      <dgm:spPr/>
      <dgm:t>
        <a:bodyPr/>
        <a:lstStyle/>
        <a:p>
          <a:endParaRPr lang="pl-PL"/>
        </a:p>
      </dgm:t>
    </dgm:pt>
    <dgm:pt modelId="{74097A75-1835-4E63-9010-AC3731275386}">
      <dgm:prSet phldrT="[Tekst]"/>
      <dgm:spPr/>
      <dgm:t>
        <a:bodyPr/>
        <a:lstStyle/>
        <a:p>
          <a:r>
            <a:rPr lang="pl-PL" dirty="0" smtClean="0"/>
            <a:t>Odłączyć dopływ tlenu przykrywając palącego się mokrym kocem itp.</a:t>
          </a:r>
          <a:endParaRPr lang="pl-PL" dirty="0"/>
        </a:p>
      </dgm:t>
    </dgm:pt>
    <dgm:pt modelId="{2B58FE6B-9A96-41DB-8CF2-1D0260E6DB2D}" type="sibTrans" cxnId="{60709201-D57B-4161-ABCB-503429DBB0DC}">
      <dgm:prSet/>
      <dgm:spPr/>
      <dgm:t>
        <a:bodyPr/>
        <a:lstStyle/>
        <a:p>
          <a:endParaRPr lang="pl-PL"/>
        </a:p>
      </dgm:t>
    </dgm:pt>
    <dgm:pt modelId="{69636CB8-8893-452E-8DF6-6D7249B0C587}" type="parTrans" cxnId="{60709201-D57B-4161-ABCB-503429DBB0DC}">
      <dgm:prSet/>
      <dgm:spPr/>
      <dgm:t>
        <a:bodyPr/>
        <a:lstStyle/>
        <a:p>
          <a:endParaRPr lang="pl-PL"/>
        </a:p>
      </dgm:t>
    </dgm:pt>
    <dgm:pt modelId="{9C72E04B-B102-48FC-AB0D-4BA8AB77CCF3}" type="pres">
      <dgm:prSet presAssocID="{2B56466B-0BBB-4751-920D-6F914CB06B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EB3E21-DD12-4A60-8BD2-C7AA902FC2A7}" type="pres">
      <dgm:prSet presAssocID="{EA5CDFFD-E8F4-44D4-9B66-C2A9D8E56DC1}" presName="boxAndChildren" presStyleCnt="0"/>
      <dgm:spPr/>
    </dgm:pt>
    <dgm:pt modelId="{B8ABFECF-6E73-482D-A12E-C187553CDE0D}" type="pres">
      <dgm:prSet presAssocID="{EA5CDFFD-E8F4-44D4-9B66-C2A9D8E56DC1}" presName="parentTextBox" presStyleLbl="node1" presStyleIdx="0" presStyleCnt="7"/>
      <dgm:spPr/>
      <dgm:t>
        <a:bodyPr/>
        <a:lstStyle/>
        <a:p>
          <a:endParaRPr lang="pl-PL"/>
        </a:p>
      </dgm:t>
    </dgm:pt>
    <dgm:pt modelId="{3BDCA848-3054-47C7-BB9B-183B3CF8368F}" type="pres">
      <dgm:prSet presAssocID="{08820EDA-226F-4EE1-BCE4-4A9895BFF989}" presName="sp" presStyleCnt="0"/>
      <dgm:spPr/>
    </dgm:pt>
    <dgm:pt modelId="{6B62F891-CB3B-40E4-B43E-0A9A5B63A51F}" type="pres">
      <dgm:prSet presAssocID="{86FEEA1D-60DA-475E-AEC0-51D2D518F932}" presName="arrowAndChildren" presStyleCnt="0"/>
      <dgm:spPr/>
    </dgm:pt>
    <dgm:pt modelId="{02D541F2-2A48-41D7-8ADB-921E2C28D9F4}" type="pres">
      <dgm:prSet presAssocID="{86FEEA1D-60DA-475E-AEC0-51D2D518F932}" presName="parentTextArrow" presStyleLbl="node1" presStyleIdx="1" presStyleCnt="7"/>
      <dgm:spPr/>
      <dgm:t>
        <a:bodyPr/>
        <a:lstStyle/>
        <a:p>
          <a:endParaRPr lang="pl-PL"/>
        </a:p>
      </dgm:t>
    </dgm:pt>
    <dgm:pt modelId="{424B8D25-19CB-472D-A1F3-544D62B14B74}" type="pres">
      <dgm:prSet presAssocID="{F1D511E8-848B-4216-A67A-32F8E21174D3}" presName="sp" presStyleCnt="0"/>
      <dgm:spPr/>
    </dgm:pt>
    <dgm:pt modelId="{4F0A8448-BEE7-4353-977E-84A20A71187E}" type="pres">
      <dgm:prSet presAssocID="{6F47DC7A-D339-4AEF-B3EE-9BE4A0A3908B}" presName="arrowAndChildren" presStyleCnt="0"/>
      <dgm:spPr/>
    </dgm:pt>
    <dgm:pt modelId="{239C357E-BED6-4559-AD95-758549B0DBC3}" type="pres">
      <dgm:prSet presAssocID="{6F47DC7A-D339-4AEF-B3EE-9BE4A0A3908B}" presName="parentTextArrow" presStyleLbl="node1" presStyleIdx="2" presStyleCnt="7"/>
      <dgm:spPr/>
      <dgm:t>
        <a:bodyPr/>
        <a:lstStyle/>
        <a:p>
          <a:endParaRPr lang="pl-PL"/>
        </a:p>
      </dgm:t>
    </dgm:pt>
    <dgm:pt modelId="{3062744D-8458-4CD0-A363-DFDED60EBB9D}" type="pres">
      <dgm:prSet presAssocID="{C91F11BB-D0CE-4616-A74D-3C16BFE79936}" presName="sp" presStyleCnt="0"/>
      <dgm:spPr/>
    </dgm:pt>
    <dgm:pt modelId="{CE5EEBFB-B736-481D-88C3-678D2E90CD96}" type="pres">
      <dgm:prSet presAssocID="{3557B98A-A570-49AF-AFA8-ADD0D1A7879F}" presName="arrowAndChildren" presStyleCnt="0"/>
      <dgm:spPr/>
    </dgm:pt>
    <dgm:pt modelId="{10828DF7-814A-4A0B-8A3E-EC79F155A200}" type="pres">
      <dgm:prSet presAssocID="{3557B98A-A570-49AF-AFA8-ADD0D1A7879F}" presName="parentTextArrow" presStyleLbl="node1" presStyleIdx="3" presStyleCnt="7"/>
      <dgm:spPr/>
      <dgm:t>
        <a:bodyPr/>
        <a:lstStyle/>
        <a:p>
          <a:endParaRPr lang="pl-PL"/>
        </a:p>
      </dgm:t>
    </dgm:pt>
    <dgm:pt modelId="{A48B70B7-039C-4639-BED7-D8EA42C3C944}" type="pres">
      <dgm:prSet presAssocID="{2B58FE6B-9A96-41DB-8CF2-1D0260E6DB2D}" presName="sp" presStyleCnt="0"/>
      <dgm:spPr/>
    </dgm:pt>
    <dgm:pt modelId="{B81316B7-3B4A-43C9-ADA3-DD630A11765E}" type="pres">
      <dgm:prSet presAssocID="{74097A75-1835-4E63-9010-AC3731275386}" presName="arrowAndChildren" presStyleCnt="0"/>
      <dgm:spPr/>
    </dgm:pt>
    <dgm:pt modelId="{BADB2C02-1D9F-4A53-8E30-4B03952CF57E}" type="pres">
      <dgm:prSet presAssocID="{74097A75-1835-4E63-9010-AC3731275386}" presName="parentTextArrow" presStyleLbl="node1" presStyleIdx="4" presStyleCnt="7"/>
      <dgm:spPr/>
      <dgm:t>
        <a:bodyPr/>
        <a:lstStyle/>
        <a:p>
          <a:endParaRPr lang="pl-PL"/>
        </a:p>
      </dgm:t>
    </dgm:pt>
    <dgm:pt modelId="{AF354E5A-0830-4A41-8CE3-8318B702025F}" type="pres">
      <dgm:prSet presAssocID="{84F12C8E-3ED6-4159-BF62-A25419A53315}" presName="sp" presStyleCnt="0"/>
      <dgm:spPr/>
    </dgm:pt>
    <dgm:pt modelId="{E862260F-F125-4B5C-BFB5-78473692336D}" type="pres">
      <dgm:prSet presAssocID="{C4E4A213-9EEB-426C-9D26-52C29E3A71B8}" presName="arrowAndChildren" presStyleCnt="0"/>
      <dgm:spPr/>
    </dgm:pt>
    <dgm:pt modelId="{A2A9B0DB-66B3-4D3D-B63A-37F2F3DD9F2E}" type="pres">
      <dgm:prSet presAssocID="{C4E4A213-9EEB-426C-9D26-52C29E3A71B8}" presName="parentTextArrow" presStyleLbl="node1" presStyleIdx="5" presStyleCnt="7"/>
      <dgm:spPr/>
      <dgm:t>
        <a:bodyPr/>
        <a:lstStyle/>
        <a:p>
          <a:endParaRPr lang="pl-PL"/>
        </a:p>
      </dgm:t>
    </dgm:pt>
    <dgm:pt modelId="{D5F56C68-B7B2-4A2F-A6D5-C2CD10704505}" type="pres">
      <dgm:prSet presAssocID="{F9F6341A-B242-4ED4-A346-0E4488FB5180}" presName="sp" presStyleCnt="0"/>
      <dgm:spPr/>
    </dgm:pt>
    <dgm:pt modelId="{DDE63A9A-0B77-41EA-9744-004B61760E86}" type="pres">
      <dgm:prSet presAssocID="{839DA5DE-07F4-44F8-9AC7-57D3B0216D68}" presName="arrowAndChildren" presStyleCnt="0"/>
      <dgm:spPr/>
    </dgm:pt>
    <dgm:pt modelId="{D1646C54-710D-4C4A-B4E2-01F419ACE386}" type="pres">
      <dgm:prSet presAssocID="{839DA5DE-07F4-44F8-9AC7-57D3B0216D68}" presName="parentTextArrow" presStyleLbl="node1" presStyleIdx="6" presStyleCnt="7"/>
      <dgm:spPr/>
      <dgm:t>
        <a:bodyPr/>
        <a:lstStyle/>
        <a:p>
          <a:endParaRPr lang="pl-PL"/>
        </a:p>
      </dgm:t>
    </dgm:pt>
  </dgm:ptLst>
  <dgm:cxnLst>
    <dgm:cxn modelId="{534156C0-7F53-44D1-93A2-D3C05D122EAD}" srcId="{2B56466B-0BBB-4751-920D-6F914CB06B99}" destId="{3557B98A-A570-49AF-AFA8-ADD0D1A7879F}" srcOrd="3" destOrd="0" parTransId="{74B9E251-72F0-4EA0-B234-AE43D0D84D15}" sibTransId="{C91F11BB-D0CE-4616-A74D-3C16BFE79936}"/>
    <dgm:cxn modelId="{70441877-45C7-4D54-9950-D7FB07BB7D26}" srcId="{2B56466B-0BBB-4751-920D-6F914CB06B99}" destId="{EA5CDFFD-E8F4-44D4-9B66-C2A9D8E56DC1}" srcOrd="6" destOrd="0" parTransId="{935D1740-64EF-462B-AF9C-97A4081A27BF}" sibTransId="{708D9B55-DB50-4B2F-AE12-DE124E774BE3}"/>
    <dgm:cxn modelId="{805262D2-5313-473F-88AC-087D88907406}" type="presOf" srcId="{2B56466B-0BBB-4751-920D-6F914CB06B99}" destId="{9C72E04B-B102-48FC-AB0D-4BA8AB77CCF3}" srcOrd="0" destOrd="0" presId="urn:microsoft.com/office/officeart/2005/8/layout/process4"/>
    <dgm:cxn modelId="{5DC66CD9-CD93-47AA-96C9-81B69E1CEA94}" type="presOf" srcId="{3557B98A-A570-49AF-AFA8-ADD0D1A7879F}" destId="{10828DF7-814A-4A0B-8A3E-EC79F155A200}" srcOrd="0" destOrd="0" presId="urn:microsoft.com/office/officeart/2005/8/layout/process4"/>
    <dgm:cxn modelId="{901F06BB-4FCD-4CA5-AA17-511D553ACB65}" type="presOf" srcId="{839DA5DE-07F4-44F8-9AC7-57D3B0216D68}" destId="{D1646C54-710D-4C4A-B4E2-01F419ACE386}" srcOrd="0" destOrd="0" presId="urn:microsoft.com/office/officeart/2005/8/layout/process4"/>
    <dgm:cxn modelId="{021CBA28-BDC3-46A6-96B5-6859105E05E6}" type="presOf" srcId="{86FEEA1D-60DA-475E-AEC0-51D2D518F932}" destId="{02D541F2-2A48-41D7-8ADB-921E2C28D9F4}" srcOrd="0" destOrd="0" presId="urn:microsoft.com/office/officeart/2005/8/layout/process4"/>
    <dgm:cxn modelId="{D5140194-B5F0-4BA2-AD01-8352C3F34A9B}" srcId="{2B56466B-0BBB-4751-920D-6F914CB06B99}" destId="{C4E4A213-9EEB-426C-9D26-52C29E3A71B8}" srcOrd="1" destOrd="0" parTransId="{5D886879-486D-4944-8C1F-8F169D7927DE}" sibTransId="{84F12C8E-3ED6-4159-BF62-A25419A53315}"/>
    <dgm:cxn modelId="{9054C751-6730-4405-BBF0-7B078D6F0AD1}" srcId="{2B56466B-0BBB-4751-920D-6F914CB06B99}" destId="{86FEEA1D-60DA-475E-AEC0-51D2D518F932}" srcOrd="5" destOrd="0" parTransId="{308227AE-8FF3-4E8B-852A-8E8BA7F4E390}" sibTransId="{08820EDA-226F-4EE1-BCE4-4A9895BFF989}"/>
    <dgm:cxn modelId="{BF5B3865-88E4-4390-A50A-BD891B704900}" type="presOf" srcId="{74097A75-1835-4E63-9010-AC3731275386}" destId="{BADB2C02-1D9F-4A53-8E30-4B03952CF57E}" srcOrd="0" destOrd="0" presId="urn:microsoft.com/office/officeart/2005/8/layout/process4"/>
    <dgm:cxn modelId="{F8D00D03-4257-4B07-B965-B70929D4BF22}" srcId="{2B56466B-0BBB-4751-920D-6F914CB06B99}" destId="{839DA5DE-07F4-44F8-9AC7-57D3B0216D68}" srcOrd="0" destOrd="0" parTransId="{1290BA78-CDB7-4E7F-8EEC-532B5FDCCC67}" sibTransId="{F9F6341A-B242-4ED4-A346-0E4488FB5180}"/>
    <dgm:cxn modelId="{2B2D5DA7-B695-4968-9E33-6E44D691735C}" type="presOf" srcId="{C4E4A213-9EEB-426C-9D26-52C29E3A71B8}" destId="{A2A9B0DB-66B3-4D3D-B63A-37F2F3DD9F2E}" srcOrd="0" destOrd="0" presId="urn:microsoft.com/office/officeart/2005/8/layout/process4"/>
    <dgm:cxn modelId="{60709201-D57B-4161-ABCB-503429DBB0DC}" srcId="{2B56466B-0BBB-4751-920D-6F914CB06B99}" destId="{74097A75-1835-4E63-9010-AC3731275386}" srcOrd="2" destOrd="0" parTransId="{69636CB8-8893-452E-8DF6-6D7249B0C587}" sibTransId="{2B58FE6B-9A96-41DB-8CF2-1D0260E6DB2D}"/>
    <dgm:cxn modelId="{7D95B575-9FC5-4DF8-8224-14A5220D880F}" srcId="{2B56466B-0BBB-4751-920D-6F914CB06B99}" destId="{6F47DC7A-D339-4AEF-B3EE-9BE4A0A3908B}" srcOrd="4" destOrd="0" parTransId="{C8809869-3B41-4D79-9174-67B8BAC45B81}" sibTransId="{F1D511E8-848B-4216-A67A-32F8E21174D3}"/>
    <dgm:cxn modelId="{FDC27089-2AF1-4FB9-BF0F-CF80BF4F8782}" type="presOf" srcId="{EA5CDFFD-E8F4-44D4-9B66-C2A9D8E56DC1}" destId="{B8ABFECF-6E73-482D-A12E-C187553CDE0D}" srcOrd="0" destOrd="0" presId="urn:microsoft.com/office/officeart/2005/8/layout/process4"/>
    <dgm:cxn modelId="{5C68115F-8D7E-4300-B85E-BD90EBD60D5D}" type="presOf" srcId="{6F47DC7A-D339-4AEF-B3EE-9BE4A0A3908B}" destId="{239C357E-BED6-4559-AD95-758549B0DBC3}" srcOrd="0" destOrd="0" presId="urn:microsoft.com/office/officeart/2005/8/layout/process4"/>
    <dgm:cxn modelId="{FF82E7AF-2B20-4B7C-9E73-F145E6E630E0}" type="presParOf" srcId="{9C72E04B-B102-48FC-AB0D-4BA8AB77CCF3}" destId="{5EEB3E21-DD12-4A60-8BD2-C7AA902FC2A7}" srcOrd="0" destOrd="0" presId="urn:microsoft.com/office/officeart/2005/8/layout/process4"/>
    <dgm:cxn modelId="{851751BD-151B-4A22-815C-1E23E0C2274C}" type="presParOf" srcId="{5EEB3E21-DD12-4A60-8BD2-C7AA902FC2A7}" destId="{B8ABFECF-6E73-482D-A12E-C187553CDE0D}" srcOrd="0" destOrd="0" presId="urn:microsoft.com/office/officeart/2005/8/layout/process4"/>
    <dgm:cxn modelId="{3E316AD5-EAA3-46C9-A911-BA2AA47D7033}" type="presParOf" srcId="{9C72E04B-B102-48FC-AB0D-4BA8AB77CCF3}" destId="{3BDCA848-3054-47C7-BB9B-183B3CF8368F}" srcOrd="1" destOrd="0" presId="urn:microsoft.com/office/officeart/2005/8/layout/process4"/>
    <dgm:cxn modelId="{73850043-5DFC-469F-B672-2CB879DDC53A}" type="presParOf" srcId="{9C72E04B-B102-48FC-AB0D-4BA8AB77CCF3}" destId="{6B62F891-CB3B-40E4-B43E-0A9A5B63A51F}" srcOrd="2" destOrd="0" presId="urn:microsoft.com/office/officeart/2005/8/layout/process4"/>
    <dgm:cxn modelId="{95E4D573-6F11-4C6D-932A-959C02926BE8}" type="presParOf" srcId="{6B62F891-CB3B-40E4-B43E-0A9A5B63A51F}" destId="{02D541F2-2A48-41D7-8ADB-921E2C28D9F4}" srcOrd="0" destOrd="0" presId="urn:microsoft.com/office/officeart/2005/8/layout/process4"/>
    <dgm:cxn modelId="{F21EAB07-776A-4671-ABEC-E834A7E713FD}" type="presParOf" srcId="{9C72E04B-B102-48FC-AB0D-4BA8AB77CCF3}" destId="{424B8D25-19CB-472D-A1F3-544D62B14B74}" srcOrd="3" destOrd="0" presId="urn:microsoft.com/office/officeart/2005/8/layout/process4"/>
    <dgm:cxn modelId="{27ACA9FE-AE2F-426C-A7BB-E1878041A923}" type="presParOf" srcId="{9C72E04B-B102-48FC-AB0D-4BA8AB77CCF3}" destId="{4F0A8448-BEE7-4353-977E-84A20A71187E}" srcOrd="4" destOrd="0" presId="urn:microsoft.com/office/officeart/2005/8/layout/process4"/>
    <dgm:cxn modelId="{CDF115E7-2B2D-4CD6-ADAE-0F7F4F057FB8}" type="presParOf" srcId="{4F0A8448-BEE7-4353-977E-84A20A71187E}" destId="{239C357E-BED6-4559-AD95-758549B0DBC3}" srcOrd="0" destOrd="0" presId="urn:microsoft.com/office/officeart/2005/8/layout/process4"/>
    <dgm:cxn modelId="{AC1E03C6-4C0F-4E77-A131-4909698DC516}" type="presParOf" srcId="{9C72E04B-B102-48FC-AB0D-4BA8AB77CCF3}" destId="{3062744D-8458-4CD0-A363-DFDED60EBB9D}" srcOrd="5" destOrd="0" presId="urn:microsoft.com/office/officeart/2005/8/layout/process4"/>
    <dgm:cxn modelId="{E6D6665D-CEC9-4DFA-A922-C22C43EE3641}" type="presParOf" srcId="{9C72E04B-B102-48FC-AB0D-4BA8AB77CCF3}" destId="{CE5EEBFB-B736-481D-88C3-678D2E90CD96}" srcOrd="6" destOrd="0" presId="urn:microsoft.com/office/officeart/2005/8/layout/process4"/>
    <dgm:cxn modelId="{21774ACA-9674-48F5-8BF3-E01BD6D96F87}" type="presParOf" srcId="{CE5EEBFB-B736-481D-88C3-678D2E90CD96}" destId="{10828DF7-814A-4A0B-8A3E-EC79F155A200}" srcOrd="0" destOrd="0" presId="urn:microsoft.com/office/officeart/2005/8/layout/process4"/>
    <dgm:cxn modelId="{E5F4FA6D-3CDB-4294-9B19-F920C7E9DB2F}" type="presParOf" srcId="{9C72E04B-B102-48FC-AB0D-4BA8AB77CCF3}" destId="{A48B70B7-039C-4639-BED7-D8EA42C3C944}" srcOrd="7" destOrd="0" presId="urn:microsoft.com/office/officeart/2005/8/layout/process4"/>
    <dgm:cxn modelId="{771256DA-DE05-420C-B8A5-1EE119C1ABA7}" type="presParOf" srcId="{9C72E04B-B102-48FC-AB0D-4BA8AB77CCF3}" destId="{B81316B7-3B4A-43C9-ADA3-DD630A11765E}" srcOrd="8" destOrd="0" presId="urn:microsoft.com/office/officeart/2005/8/layout/process4"/>
    <dgm:cxn modelId="{D91EB470-9162-49D6-BC8F-86B648C087FA}" type="presParOf" srcId="{B81316B7-3B4A-43C9-ADA3-DD630A11765E}" destId="{BADB2C02-1D9F-4A53-8E30-4B03952CF57E}" srcOrd="0" destOrd="0" presId="urn:microsoft.com/office/officeart/2005/8/layout/process4"/>
    <dgm:cxn modelId="{2E3D46E3-B3BE-4B32-94BF-BDDB3A75A9F2}" type="presParOf" srcId="{9C72E04B-B102-48FC-AB0D-4BA8AB77CCF3}" destId="{AF354E5A-0830-4A41-8CE3-8318B702025F}" srcOrd="9" destOrd="0" presId="urn:microsoft.com/office/officeart/2005/8/layout/process4"/>
    <dgm:cxn modelId="{10EED76A-9602-4D66-8C46-91CD1C2053AE}" type="presParOf" srcId="{9C72E04B-B102-48FC-AB0D-4BA8AB77CCF3}" destId="{E862260F-F125-4B5C-BFB5-78473692336D}" srcOrd="10" destOrd="0" presId="urn:microsoft.com/office/officeart/2005/8/layout/process4"/>
    <dgm:cxn modelId="{41AC09BA-091B-477E-965D-060506FA1DC8}" type="presParOf" srcId="{E862260F-F125-4B5C-BFB5-78473692336D}" destId="{A2A9B0DB-66B3-4D3D-B63A-37F2F3DD9F2E}" srcOrd="0" destOrd="0" presId="urn:microsoft.com/office/officeart/2005/8/layout/process4"/>
    <dgm:cxn modelId="{652C0324-AD11-40C3-BD59-5CB3573503C3}" type="presParOf" srcId="{9C72E04B-B102-48FC-AB0D-4BA8AB77CCF3}" destId="{D5F56C68-B7B2-4A2F-A6D5-C2CD10704505}" srcOrd="11" destOrd="0" presId="urn:microsoft.com/office/officeart/2005/8/layout/process4"/>
    <dgm:cxn modelId="{D795290F-8B1D-4CF8-8730-5F0790993B93}" type="presParOf" srcId="{9C72E04B-B102-48FC-AB0D-4BA8AB77CCF3}" destId="{DDE63A9A-0B77-41EA-9744-004B61760E86}" srcOrd="12" destOrd="0" presId="urn:microsoft.com/office/officeart/2005/8/layout/process4"/>
    <dgm:cxn modelId="{8EF04DA3-D696-42EF-9E2D-9EFA530D1032}" type="presParOf" srcId="{DDE63A9A-0B77-41EA-9744-004B61760E86}" destId="{D1646C54-710D-4C4A-B4E2-01F419ACE38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758635-15C0-402C-B68B-F220267CB7E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3A05DD8-A7A7-4080-976A-3B93B84072C4}">
      <dgm:prSet phldrT="[Tekst]"/>
      <dgm:spPr/>
      <dgm:t>
        <a:bodyPr/>
        <a:lstStyle/>
        <a:p>
          <a:r>
            <a:rPr lang="pl-PL" dirty="0" smtClean="0"/>
            <a:t>A</a:t>
          </a:r>
          <a:endParaRPr lang="pl-PL" dirty="0"/>
        </a:p>
      </dgm:t>
    </dgm:pt>
    <dgm:pt modelId="{6EE0C92A-1D2B-4998-A2D5-C0160A9620CE}" type="parTrans" cxnId="{F9F1480E-4858-49AD-939B-82966EC9DFF3}">
      <dgm:prSet/>
      <dgm:spPr/>
      <dgm:t>
        <a:bodyPr/>
        <a:lstStyle/>
        <a:p>
          <a:endParaRPr lang="pl-PL"/>
        </a:p>
      </dgm:t>
    </dgm:pt>
    <dgm:pt modelId="{F54D8DD3-C110-47E8-9371-0B6FC68E96DA}" type="sibTrans" cxnId="{F9F1480E-4858-49AD-939B-82966EC9DFF3}">
      <dgm:prSet/>
      <dgm:spPr/>
      <dgm:t>
        <a:bodyPr/>
        <a:lstStyle/>
        <a:p>
          <a:endParaRPr lang="pl-PL"/>
        </a:p>
      </dgm:t>
    </dgm:pt>
    <dgm:pt modelId="{2ADAEBD8-AA84-49A8-AC8C-22AC151E92B1}">
      <dgm:prSet phldrT="[Tekst]"/>
      <dgm:spPr/>
      <dgm:t>
        <a:bodyPr/>
        <a:lstStyle/>
        <a:p>
          <a:pPr algn="ctr"/>
          <a:r>
            <a:rPr lang="pl-PL" dirty="0" smtClean="0"/>
            <a:t>Stałe materiały pochodzenia organicznego:</a:t>
          </a:r>
        </a:p>
        <a:p>
          <a:pPr algn="l"/>
          <a:r>
            <a:rPr lang="pl-PL" dirty="0" smtClean="0"/>
            <a:t>-drewno</a:t>
          </a:r>
        </a:p>
        <a:p>
          <a:pPr algn="l"/>
          <a:r>
            <a:rPr lang="pl-PL" dirty="0" smtClean="0"/>
            <a:t>-papier</a:t>
          </a:r>
        </a:p>
        <a:p>
          <a:pPr algn="l"/>
          <a:r>
            <a:rPr lang="pl-PL" dirty="0" smtClean="0"/>
            <a:t>-węgiel</a:t>
          </a:r>
        </a:p>
        <a:p>
          <a:pPr algn="l"/>
          <a:r>
            <a:rPr lang="pl-PL" dirty="0" smtClean="0"/>
            <a:t>-tkaniny</a:t>
          </a:r>
        </a:p>
        <a:p>
          <a:pPr algn="l"/>
          <a:r>
            <a:rPr lang="pl-PL" dirty="0" smtClean="0"/>
            <a:t>-słoma</a:t>
          </a:r>
          <a:endParaRPr lang="pl-PL" dirty="0"/>
        </a:p>
      </dgm:t>
    </dgm:pt>
    <dgm:pt modelId="{D72DA3C7-4064-4BA5-A3B5-EFC359D7FF7F}" type="parTrans" cxnId="{F06788C8-F946-4E2D-9787-25F7AD11A66F}">
      <dgm:prSet/>
      <dgm:spPr/>
      <dgm:t>
        <a:bodyPr/>
        <a:lstStyle/>
        <a:p>
          <a:endParaRPr lang="pl-PL"/>
        </a:p>
      </dgm:t>
    </dgm:pt>
    <dgm:pt modelId="{BA753C6B-389A-4954-AC37-695548A877BE}" type="sibTrans" cxnId="{F06788C8-F946-4E2D-9787-25F7AD11A66F}">
      <dgm:prSet/>
      <dgm:spPr/>
      <dgm:t>
        <a:bodyPr/>
        <a:lstStyle/>
        <a:p>
          <a:endParaRPr lang="pl-PL"/>
        </a:p>
      </dgm:t>
    </dgm:pt>
    <dgm:pt modelId="{C1CA44AA-9D75-4617-B281-1A9F24B38B54}">
      <dgm:prSet phldrT="[Tekst]"/>
      <dgm:spPr/>
      <dgm:t>
        <a:bodyPr/>
        <a:lstStyle/>
        <a:p>
          <a:pPr algn="ctr"/>
          <a:r>
            <a:rPr lang="pl-PL" dirty="0" smtClean="0"/>
            <a:t>Gazy:</a:t>
          </a:r>
        </a:p>
        <a:p>
          <a:pPr algn="ctr"/>
          <a:endParaRPr lang="pl-PL" dirty="0" smtClean="0"/>
        </a:p>
        <a:p>
          <a:pPr algn="l"/>
          <a:r>
            <a:rPr lang="pl-PL" dirty="0" smtClean="0"/>
            <a:t>-metan</a:t>
          </a:r>
        </a:p>
        <a:p>
          <a:pPr algn="l"/>
          <a:r>
            <a:rPr lang="pl-PL" dirty="0" smtClean="0"/>
            <a:t>-acetylen</a:t>
          </a:r>
        </a:p>
        <a:p>
          <a:pPr algn="l"/>
          <a:r>
            <a:rPr lang="pl-PL" dirty="0" smtClean="0"/>
            <a:t>-propan</a:t>
          </a:r>
        </a:p>
        <a:p>
          <a:pPr algn="l"/>
          <a:r>
            <a:rPr lang="pl-PL" dirty="0" smtClean="0"/>
            <a:t>-wodór</a:t>
          </a:r>
        </a:p>
        <a:p>
          <a:pPr algn="l"/>
          <a:r>
            <a:rPr lang="pl-PL" dirty="0" smtClean="0"/>
            <a:t>-gaz miejski</a:t>
          </a:r>
          <a:endParaRPr lang="pl-PL" dirty="0"/>
        </a:p>
      </dgm:t>
    </dgm:pt>
    <dgm:pt modelId="{FE8748A0-FC9A-4D14-AC78-314908424F12}" type="parTrans" cxnId="{291384FF-4E62-470C-AD3F-43045DD9DEC4}">
      <dgm:prSet/>
      <dgm:spPr/>
      <dgm:t>
        <a:bodyPr/>
        <a:lstStyle/>
        <a:p>
          <a:endParaRPr lang="pl-PL"/>
        </a:p>
      </dgm:t>
    </dgm:pt>
    <dgm:pt modelId="{760EC8C9-10BF-45D9-9341-E986F03F807B}" type="sibTrans" cxnId="{291384FF-4E62-470C-AD3F-43045DD9DEC4}">
      <dgm:prSet/>
      <dgm:spPr/>
      <dgm:t>
        <a:bodyPr/>
        <a:lstStyle/>
        <a:p>
          <a:endParaRPr lang="pl-PL"/>
        </a:p>
      </dgm:t>
    </dgm:pt>
    <dgm:pt modelId="{9CC047BD-AB23-48D7-BDE3-CA78B8CBFD48}">
      <dgm:prSet phldrT="[Tekst]"/>
      <dgm:spPr/>
      <dgm:t>
        <a:bodyPr/>
        <a:lstStyle/>
        <a:p>
          <a:r>
            <a:rPr lang="pl-PL" dirty="0" smtClean="0"/>
            <a:t>D</a:t>
          </a:r>
          <a:endParaRPr lang="pl-PL" dirty="0"/>
        </a:p>
      </dgm:t>
    </dgm:pt>
    <dgm:pt modelId="{273C4D5B-A1F8-44A2-BD18-CA0219A955D0}" type="parTrans" cxnId="{EB4734C1-6721-4847-BF17-FEC61C36E9B6}">
      <dgm:prSet/>
      <dgm:spPr/>
      <dgm:t>
        <a:bodyPr/>
        <a:lstStyle/>
        <a:p>
          <a:endParaRPr lang="pl-PL"/>
        </a:p>
      </dgm:t>
    </dgm:pt>
    <dgm:pt modelId="{E5B9D4DA-32A0-403A-919E-8C1E5813138F}" type="sibTrans" cxnId="{EB4734C1-6721-4847-BF17-FEC61C36E9B6}">
      <dgm:prSet/>
      <dgm:spPr/>
      <dgm:t>
        <a:bodyPr/>
        <a:lstStyle/>
        <a:p>
          <a:endParaRPr lang="pl-PL"/>
        </a:p>
      </dgm:t>
    </dgm:pt>
    <dgm:pt modelId="{00115839-A1B2-46A8-AFAC-C524E00F4B51}">
      <dgm:prSet phldrT="[Tekst]"/>
      <dgm:spPr/>
      <dgm:t>
        <a:bodyPr/>
        <a:lstStyle/>
        <a:p>
          <a:pPr algn="ctr"/>
          <a:r>
            <a:rPr lang="pl-PL" dirty="0" smtClean="0"/>
            <a:t>Metale:</a:t>
          </a:r>
        </a:p>
        <a:p>
          <a:pPr algn="ctr"/>
          <a:endParaRPr lang="pl-PL" dirty="0" smtClean="0"/>
        </a:p>
        <a:p>
          <a:pPr algn="l"/>
          <a:r>
            <a:rPr lang="pl-PL" dirty="0" smtClean="0"/>
            <a:t>-sód</a:t>
          </a:r>
        </a:p>
        <a:p>
          <a:pPr algn="l"/>
          <a:r>
            <a:rPr lang="pl-PL" dirty="0" smtClean="0"/>
            <a:t>-potas</a:t>
          </a:r>
        </a:p>
        <a:p>
          <a:pPr algn="l"/>
          <a:r>
            <a:rPr lang="pl-PL" dirty="0" smtClean="0"/>
            <a:t>-fosfor</a:t>
          </a:r>
        </a:p>
        <a:p>
          <a:pPr algn="l"/>
          <a:r>
            <a:rPr lang="pl-PL" dirty="0" smtClean="0"/>
            <a:t>-glin</a:t>
          </a:r>
        </a:p>
        <a:p>
          <a:pPr algn="l"/>
          <a:endParaRPr lang="pl-PL" dirty="0" smtClean="0"/>
        </a:p>
      </dgm:t>
    </dgm:pt>
    <dgm:pt modelId="{D6CCF2A4-3D4D-45E4-91E3-9B9FDDCA9FD9}" type="parTrans" cxnId="{4BE82137-8158-4A13-8367-C6E8DACE2FA4}">
      <dgm:prSet/>
      <dgm:spPr/>
      <dgm:t>
        <a:bodyPr/>
        <a:lstStyle/>
        <a:p>
          <a:endParaRPr lang="pl-PL"/>
        </a:p>
      </dgm:t>
    </dgm:pt>
    <dgm:pt modelId="{29F86857-5E6C-471E-B7AC-C28CCE9A81B2}" type="sibTrans" cxnId="{4BE82137-8158-4A13-8367-C6E8DACE2FA4}">
      <dgm:prSet/>
      <dgm:spPr/>
      <dgm:t>
        <a:bodyPr/>
        <a:lstStyle/>
        <a:p>
          <a:endParaRPr lang="pl-PL"/>
        </a:p>
      </dgm:t>
    </dgm:pt>
    <dgm:pt modelId="{21C16018-233E-44A8-9239-485698085678}">
      <dgm:prSet phldrT="[Tekst]"/>
      <dgm:spPr/>
      <dgm:t>
        <a:bodyPr/>
        <a:lstStyle/>
        <a:p>
          <a:r>
            <a:rPr lang="pl-PL" dirty="0" smtClean="0"/>
            <a:t>F</a:t>
          </a:r>
          <a:endParaRPr lang="pl-PL" dirty="0"/>
        </a:p>
      </dgm:t>
    </dgm:pt>
    <dgm:pt modelId="{F8FE3011-F4CD-49F8-A222-8DB591EEC2ED}" type="parTrans" cxnId="{81CFABEE-2B09-4CE1-8809-DAC852419BF5}">
      <dgm:prSet/>
      <dgm:spPr/>
      <dgm:t>
        <a:bodyPr/>
        <a:lstStyle/>
        <a:p>
          <a:endParaRPr lang="pl-PL"/>
        </a:p>
      </dgm:t>
    </dgm:pt>
    <dgm:pt modelId="{1601F5BC-DC2D-4A62-9FC9-5AD7F51CCDB5}" type="sibTrans" cxnId="{81CFABEE-2B09-4CE1-8809-DAC852419BF5}">
      <dgm:prSet/>
      <dgm:spPr/>
      <dgm:t>
        <a:bodyPr/>
        <a:lstStyle/>
        <a:p>
          <a:endParaRPr lang="pl-PL"/>
        </a:p>
      </dgm:t>
    </dgm:pt>
    <dgm:pt modelId="{32E9A918-6D6E-487E-BA9F-2190F51CD4E2}">
      <dgm:prSet phldrT="[Tekst]"/>
      <dgm:spPr/>
      <dgm:t>
        <a:bodyPr/>
        <a:lstStyle/>
        <a:p>
          <a:r>
            <a:rPr lang="pl-PL" dirty="0" smtClean="0"/>
            <a:t>B</a:t>
          </a:r>
          <a:endParaRPr lang="pl-PL" dirty="0"/>
        </a:p>
      </dgm:t>
    </dgm:pt>
    <dgm:pt modelId="{C617E351-C5F1-4E2F-AB92-58EEF7FD58AA}" type="parTrans" cxnId="{7851A27C-AF9A-4713-9DA0-44B4D961C2FB}">
      <dgm:prSet/>
      <dgm:spPr/>
      <dgm:t>
        <a:bodyPr/>
        <a:lstStyle/>
        <a:p>
          <a:endParaRPr lang="pl-PL"/>
        </a:p>
      </dgm:t>
    </dgm:pt>
    <dgm:pt modelId="{328C726D-5BB8-40A6-8665-D28F69A8C9E5}" type="sibTrans" cxnId="{7851A27C-AF9A-4713-9DA0-44B4D961C2FB}">
      <dgm:prSet/>
      <dgm:spPr/>
      <dgm:t>
        <a:bodyPr/>
        <a:lstStyle/>
        <a:p>
          <a:endParaRPr lang="pl-PL"/>
        </a:p>
      </dgm:t>
    </dgm:pt>
    <dgm:pt modelId="{B02B31CA-A6CD-4AFF-A3E3-D606C008E202}">
      <dgm:prSet phldrT="[Tekst]"/>
      <dgm:spPr/>
      <dgm:t>
        <a:bodyPr/>
        <a:lstStyle/>
        <a:p>
          <a:pPr algn="ctr"/>
          <a:r>
            <a:rPr lang="pl-PL" dirty="0" smtClean="0"/>
            <a:t>Ciecze palne i substancje topiące się:</a:t>
          </a:r>
        </a:p>
        <a:p>
          <a:pPr algn="ctr"/>
          <a:endParaRPr lang="pl-PL" dirty="0" smtClean="0"/>
        </a:p>
        <a:p>
          <a:pPr algn="l"/>
          <a:r>
            <a:rPr lang="pl-PL" dirty="0" smtClean="0"/>
            <a:t>-benzyna</a:t>
          </a:r>
        </a:p>
        <a:p>
          <a:pPr algn="l"/>
          <a:r>
            <a:rPr lang="pl-PL" dirty="0" smtClean="0"/>
            <a:t>-nafta</a:t>
          </a:r>
        </a:p>
        <a:p>
          <a:pPr algn="l"/>
          <a:r>
            <a:rPr lang="pl-PL" dirty="0" smtClean="0"/>
            <a:t>-eter</a:t>
          </a:r>
        </a:p>
        <a:p>
          <a:pPr algn="l"/>
          <a:r>
            <a:rPr lang="pl-PL" dirty="0" smtClean="0"/>
            <a:t>-lakiery</a:t>
          </a:r>
          <a:endParaRPr lang="pl-PL" dirty="0"/>
        </a:p>
      </dgm:t>
    </dgm:pt>
    <dgm:pt modelId="{AC9A9396-B316-4D6E-8E44-7C761CBF2052}" type="parTrans" cxnId="{DA8CDF88-11B7-42C8-886D-4772B7685CEC}">
      <dgm:prSet/>
      <dgm:spPr/>
      <dgm:t>
        <a:bodyPr/>
        <a:lstStyle/>
        <a:p>
          <a:endParaRPr lang="pl-PL"/>
        </a:p>
      </dgm:t>
    </dgm:pt>
    <dgm:pt modelId="{145ACBF9-9D4D-410D-A064-2F17BA67DE28}" type="sibTrans" cxnId="{DA8CDF88-11B7-42C8-886D-4772B7685CEC}">
      <dgm:prSet/>
      <dgm:spPr/>
      <dgm:t>
        <a:bodyPr/>
        <a:lstStyle/>
        <a:p>
          <a:endParaRPr lang="pl-PL"/>
        </a:p>
      </dgm:t>
    </dgm:pt>
    <dgm:pt modelId="{79E12323-CDA6-4BEF-A7F3-49E6766CE871}">
      <dgm:prSet phldrT="[Tekst]"/>
      <dgm:spPr/>
      <dgm:t>
        <a:bodyPr/>
        <a:lstStyle/>
        <a:p>
          <a:r>
            <a:rPr lang="pl-PL" dirty="0" smtClean="0"/>
            <a:t>C</a:t>
          </a:r>
          <a:endParaRPr lang="pl-PL" dirty="0"/>
        </a:p>
      </dgm:t>
    </dgm:pt>
    <dgm:pt modelId="{57DF0560-4CCF-4414-B59D-72CC10C8EE0E}" type="parTrans" cxnId="{4E3868F8-19A5-408B-A8D6-A5FB92D0D4AF}">
      <dgm:prSet/>
      <dgm:spPr/>
      <dgm:t>
        <a:bodyPr/>
        <a:lstStyle/>
        <a:p>
          <a:endParaRPr lang="pl-PL"/>
        </a:p>
      </dgm:t>
    </dgm:pt>
    <dgm:pt modelId="{249CA654-EEDE-47EB-8039-4E21E23023F8}" type="sibTrans" cxnId="{4E3868F8-19A5-408B-A8D6-A5FB92D0D4AF}">
      <dgm:prSet/>
      <dgm:spPr/>
      <dgm:t>
        <a:bodyPr/>
        <a:lstStyle/>
        <a:p>
          <a:endParaRPr lang="pl-PL"/>
        </a:p>
      </dgm:t>
    </dgm:pt>
    <dgm:pt modelId="{1B457822-0D50-441D-A823-DB8E3CC0FF97}">
      <dgm:prSet phldrT="[Tekst]"/>
      <dgm:spPr/>
      <dgm:t>
        <a:bodyPr/>
        <a:lstStyle/>
        <a:p>
          <a:r>
            <a:rPr lang="pl-PL" dirty="0" smtClean="0"/>
            <a:t>Tłuszcze i oleje w urządzeniach kuchennych</a:t>
          </a:r>
        </a:p>
        <a:p>
          <a:endParaRPr lang="pl-PL" dirty="0" smtClean="0"/>
        </a:p>
        <a:p>
          <a:endParaRPr lang="pl-PL" dirty="0" smtClean="0"/>
        </a:p>
        <a:p>
          <a:endParaRPr lang="pl-PL" dirty="0" smtClean="0"/>
        </a:p>
        <a:p>
          <a:endParaRPr lang="pl-PL" dirty="0"/>
        </a:p>
      </dgm:t>
    </dgm:pt>
    <dgm:pt modelId="{DF5B28CB-DB68-409D-954C-856B5BB3E4AE}" type="parTrans" cxnId="{9AB46A1E-F2AA-45C1-B081-25E6C20C4914}">
      <dgm:prSet/>
      <dgm:spPr/>
    </dgm:pt>
    <dgm:pt modelId="{F2C2C2C4-F624-4C77-9640-D9BFF4365B57}" type="sibTrans" cxnId="{9AB46A1E-F2AA-45C1-B081-25E6C20C4914}">
      <dgm:prSet/>
      <dgm:spPr/>
    </dgm:pt>
    <dgm:pt modelId="{07F39D9E-DC67-4F7F-9A1A-D5182B1B9DD0}" type="pres">
      <dgm:prSet presAssocID="{41758635-15C0-402C-B68B-F220267CB7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2A42738A-DB03-4E07-8BA4-A251BC5E1187}" type="pres">
      <dgm:prSet presAssocID="{13A05DD8-A7A7-4080-976A-3B93B84072C4}" presName="root" presStyleCnt="0"/>
      <dgm:spPr/>
    </dgm:pt>
    <dgm:pt modelId="{F4F6EE40-B8C2-4EDB-99A3-A03581328D5F}" type="pres">
      <dgm:prSet presAssocID="{13A05DD8-A7A7-4080-976A-3B93B84072C4}" presName="rootComposite" presStyleCnt="0"/>
      <dgm:spPr/>
    </dgm:pt>
    <dgm:pt modelId="{01C900BF-C855-4E3C-A733-0331A4C2CE77}" type="pres">
      <dgm:prSet presAssocID="{13A05DD8-A7A7-4080-976A-3B93B84072C4}" presName="rootText" presStyleLbl="node1" presStyleIdx="0" presStyleCnt="5" custLinFactY="-98169" custLinFactNeighborX="-5340" custLinFactNeighborY="-100000"/>
      <dgm:spPr/>
      <dgm:t>
        <a:bodyPr/>
        <a:lstStyle/>
        <a:p>
          <a:endParaRPr lang="pl-PL"/>
        </a:p>
      </dgm:t>
    </dgm:pt>
    <dgm:pt modelId="{DEB58E75-2599-43AD-872F-5765D5522CF7}" type="pres">
      <dgm:prSet presAssocID="{13A05DD8-A7A7-4080-976A-3B93B84072C4}" presName="rootConnector" presStyleLbl="node1" presStyleIdx="0" presStyleCnt="5"/>
      <dgm:spPr/>
      <dgm:t>
        <a:bodyPr/>
        <a:lstStyle/>
        <a:p>
          <a:endParaRPr lang="pl-PL"/>
        </a:p>
      </dgm:t>
    </dgm:pt>
    <dgm:pt modelId="{74BA4852-EECD-46C2-BEA7-045C0CA83169}" type="pres">
      <dgm:prSet presAssocID="{13A05DD8-A7A7-4080-976A-3B93B84072C4}" presName="childShape" presStyleCnt="0"/>
      <dgm:spPr/>
    </dgm:pt>
    <dgm:pt modelId="{45BCC15F-847E-4FAC-9898-F27835EEA314}" type="pres">
      <dgm:prSet presAssocID="{D72DA3C7-4064-4BA5-A3B5-EFC359D7FF7F}" presName="Name13" presStyleLbl="parChTrans1D2" presStyleIdx="0" presStyleCnt="5"/>
      <dgm:spPr/>
      <dgm:t>
        <a:bodyPr/>
        <a:lstStyle/>
        <a:p>
          <a:endParaRPr lang="pl-PL"/>
        </a:p>
      </dgm:t>
    </dgm:pt>
    <dgm:pt modelId="{95BA7526-384D-43D2-8AE6-2BD432BA70DB}" type="pres">
      <dgm:prSet presAssocID="{2ADAEBD8-AA84-49A8-AC8C-22AC151E92B1}" presName="childText" presStyleLbl="bgAcc1" presStyleIdx="0" presStyleCnt="5" custScaleY="4637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6B0400-D91B-48B7-9638-38DF2993E08C}" type="pres">
      <dgm:prSet presAssocID="{32E9A918-6D6E-487E-BA9F-2190F51CD4E2}" presName="root" presStyleCnt="0"/>
      <dgm:spPr/>
    </dgm:pt>
    <dgm:pt modelId="{A1CF3DEE-FA26-4C42-B815-43E58477E4E3}" type="pres">
      <dgm:prSet presAssocID="{32E9A918-6D6E-487E-BA9F-2190F51CD4E2}" presName="rootComposite" presStyleCnt="0"/>
      <dgm:spPr/>
    </dgm:pt>
    <dgm:pt modelId="{E863E309-1CA0-4300-8506-A0635B5050A4}" type="pres">
      <dgm:prSet presAssocID="{32E9A918-6D6E-487E-BA9F-2190F51CD4E2}" presName="rootText" presStyleLbl="node1" presStyleIdx="1" presStyleCnt="5" custLinFactY="-98169" custLinFactNeighborX="-4167" custLinFactNeighborY="-100000"/>
      <dgm:spPr/>
      <dgm:t>
        <a:bodyPr/>
        <a:lstStyle/>
        <a:p>
          <a:endParaRPr lang="pl-PL"/>
        </a:p>
      </dgm:t>
    </dgm:pt>
    <dgm:pt modelId="{7ACB4EF1-93CA-4D5F-A7B0-884431696C34}" type="pres">
      <dgm:prSet presAssocID="{32E9A918-6D6E-487E-BA9F-2190F51CD4E2}" presName="rootConnector" presStyleLbl="node1" presStyleIdx="1" presStyleCnt="5"/>
      <dgm:spPr/>
      <dgm:t>
        <a:bodyPr/>
        <a:lstStyle/>
        <a:p>
          <a:endParaRPr lang="pl-PL"/>
        </a:p>
      </dgm:t>
    </dgm:pt>
    <dgm:pt modelId="{C7C033D6-E689-4E31-ABC3-A1945102C8E9}" type="pres">
      <dgm:prSet presAssocID="{32E9A918-6D6E-487E-BA9F-2190F51CD4E2}" presName="childShape" presStyleCnt="0"/>
      <dgm:spPr/>
    </dgm:pt>
    <dgm:pt modelId="{EB5ABFD8-8803-4C00-B02D-FBF79E75593F}" type="pres">
      <dgm:prSet presAssocID="{AC9A9396-B316-4D6E-8E44-7C761CBF2052}" presName="Name13" presStyleLbl="parChTrans1D2" presStyleIdx="1" presStyleCnt="5"/>
      <dgm:spPr/>
      <dgm:t>
        <a:bodyPr/>
        <a:lstStyle/>
        <a:p>
          <a:endParaRPr lang="pl-PL"/>
        </a:p>
      </dgm:t>
    </dgm:pt>
    <dgm:pt modelId="{6DD15B5D-92F1-4E34-895C-1D8BC0C2EDD8}" type="pres">
      <dgm:prSet presAssocID="{B02B31CA-A6CD-4AFF-A3E3-D606C008E202}" presName="childText" presStyleLbl="bgAcc1" presStyleIdx="1" presStyleCnt="5" custScaleY="46493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EC1C30-67F4-472E-93C8-0E97E23E3521}" type="pres">
      <dgm:prSet presAssocID="{79E12323-CDA6-4BEF-A7F3-49E6766CE871}" presName="root" presStyleCnt="0"/>
      <dgm:spPr/>
    </dgm:pt>
    <dgm:pt modelId="{E85B564F-CB4A-4FF7-AFE8-BEA33158CB04}" type="pres">
      <dgm:prSet presAssocID="{79E12323-CDA6-4BEF-A7F3-49E6766CE871}" presName="rootComposite" presStyleCnt="0"/>
      <dgm:spPr/>
    </dgm:pt>
    <dgm:pt modelId="{5AC0AB52-C318-45A4-934B-FF0A36F5CF0F}" type="pres">
      <dgm:prSet presAssocID="{79E12323-CDA6-4BEF-A7F3-49E6766CE871}" presName="rootText" presStyleLbl="node1" presStyleIdx="2" presStyleCnt="5" custLinFactY="-98169" custLinFactNeighborX="-8040" custLinFactNeighborY="-100000"/>
      <dgm:spPr/>
      <dgm:t>
        <a:bodyPr/>
        <a:lstStyle/>
        <a:p>
          <a:endParaRPr lang="pl-PL"/>
        </a:p>
      </dgm:t>
    </dgm:pt>
    <dgm:pt modelId="{22D2AD01-0B5C-461C-A7DE-DDB3BB232EDC}" type="pres">
      <dgm:prSet presAssocID="{79E12323-CDA6-4BEF-A7F3-49E6766CE871}" presName="rootConnector" presStyleLbl="node1" presStyleIdx="2" presStyleCnt="5"/>
      <dgm:spPr/>
      <dgm:t>
        <a:bodyPr/>
        <a:lstStyle/>
        <a:p>
          <a:endParaRPr lang="pl-PL"/>
        </a:p>
      </dgm:t>
    </dgm:pt>
    <dgm:pt modelId="{1BAB6C47-0A96-4884-AEB2-1C70FAB669B3}" type="pres">
      <dgm:prSet presAssocID="{79E12323-CDA6-4BEF-A7F3-49E6766CE871}" presName="childShape" presStyleCnt="0"/>
      <dgm:spPr/>
    </dgm:pt>
    <dgm:pt modelId="{EF15B44E-5EA3-4417-9EF8-FBFE12CF1CA7}" type="pres">
      <dgm:prSet presAssocID="{FE8748A0-FC9A-4D14-AC78-314908424F12}" presName="Name13" presStyleLbl="parChTrans1D2" presStyleIdx="2" presStyleCnt="5"/>
      <dgm:spPr/>
      <dgm:t>
        <a:bodyPr/>
        <a:lstStyle/>
        <a:p>
          <a:endParaRPr lang="pl-PL"/>
        </a:p>
      </dgm:t>
    </dgm:pt>
    <dgm:pt modelId="{02FC04CD-7A39-4AC7-A7A0-8957FF5474E7}" type="pres">
      <dgm:prSet presAssocID="{C1CA44AA-9D75-4617-B281-1A9F24B38B54}" presName="childText" presStyleLbl="bgAcc1" presStyleIdx="2" presStyleCnt="5" custScaleY="46493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9BAAB8-090D-42B0-86CE-80EDCB62E458}" type="pres">
      <dgm:prSet presAssocID="{9CC047BD-AB23-48D7-BDE3-CA78B8CBFD48}" presName="root" presStyleCnt="0"/>
      <dgm:spPr/>
    </dgm:pt>
    <dgm:pt modelId="{712B3899-B012-4A4B-B179-3EAAD9A932F4}" type="pres">
      <dgm:prSet presAssocID="{9CC047BD-AB23-48D7-BDE3-CA78B8CBFD48}" presName="rootComposite" presStyleCnt="0"/>
      <dgm:spPr/>
    </dgm:pt>
    <dgm:pt modelId="{4608290D-3DC8-4884-BD6A-EA5836F39033}" type="pres">
      <dgm:prSet presAssocID="{9CC047BD-AB23-48D7-BDE3-CA78B8CBFD48}" presName="rootText" presStyleLbl="node1" presStyleIdx="3" presStyleCnt="5" custLinFactY="-98168" custLinFactNeighborX="-6866" custLinFactNeighborY="-100000"/>
      <dgm:spPr/>
      <dgm:t>
        <a:bodyPr/>
        <a:lstStyle/>
        <a:p>
          <a:endParaRPr lang="pl-PL"/>
        </a:p>
      </dgm:t>
    </dgm:pt>
    <dgm:pt modelId="{E0E6B968-F7F3-44E9-B99B-C0977AC11DFF}" type="pres">
      <dgm:prSet presAssocID="{9CC047BD-AB23-48D7-BDE3-CA78B8CBFD48}" presName="rootConnector" presStyleLbl="node1" presStyleIdx="3" presStyleCnt="5"/>
      <dgm:spPr/>
      <dgm:t>
        <a:bodyPr/>
        <a:lstStyle/>
        <a:p>
          <a:endParaRPr lang="pl-PL"/>
        </a:p>
      </dgm:t>
    </dgm:pt>
    <dgm:pt modelId="{D752DFAA-5FB8-4804-A63C-FB4F4F31E6FB}" type="pres">
      <dgm:prSet presAssocID="{9CC047BD-AB23-48D7-BDE3-CA78B8CBFD48}" presName="childShape" presStyleCnt="0"/>
      <dgm:spPr/>
    </dgm:pt>
    <dgm:pt modelId="{C9999D28-4CE7-4D50-8615-5BAAE1332B5E}" type="pres">
      <dgm:prSet presAssocID="{D6CCF2A4-3D4D-45E4-91E3-9B9FDDCA9FD9}" presName="Name13" presStyleLbl="parChTrans1D2" presStyleIdx="3" presStyleCnt="5"/>
      <dgm:spPr/>
      <dgm:t>
        <a:bodyPr/>
        <a:lstStyle/>
        <a:p>
          <a:endParaRPr lang="pl-PL"/>
        </a:p>
      </dgm:t>
    </dgm:pt>
    <dgm:pt modelId="{ACF14A29-FF5B-48BB-8133-DD4FE08535D9}" type="pres">
      <dgm:prSet presAssocID="{00115839-A1B2-46A8-AFAC-C524E00F4B51}" presName="childText" presStyleLbl="bgAcc1" presStyleIdx="3" presStyleCnt="5" custScaleY="46338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10FD96-152E-48FF-B31A-5F61B8AC4739}" type="pres">
      <dgm:prSet presAssocID="{21C16018-233E-44A8-9239-485698085678}" presName="root" presStyleCnt="0"/>
      <dgm:spPr/>
    </dgm:pt>
    <dgm:pt modelId="{A7924B42-97BF-42CF-8906-B2259789DBFD}" type="pres">
      <dgm:prSet presAssocID="{21C16018-233E-44A8-9239-485698085678}" presName="rootComposite" presStyleCnt="0"/>
      <dgm:spPr/>
    </dgm:pt>
    <dgm:pt modelId="{C57D073F-30A1-41A6-B6E1-6D631304D55D}" type="pres">
      <dgm:prSet presAssocID="{21C16018-233E-44A8-9239-485698085678}" presName="rootText" presStyleLbl="node1" presStyleIdx="4" presStyleCnt="5" custLinFactY="-98169" custLinFactNeighborX="-5693" custLinFactNeighborY="-100000"/>
      <dgm:spPr/>
      <dgm:t>
        <a:bodyPr/>
        <a:lstStyle/>
        <a:p>
          <a:endParaRPr lang="pl-PL"/>
        </a:p>
      </dgm:t>
    </dgm:pt>
    <dgm:pt modelId="{CD2D8553-2A77-451C-84EA-2AB26E018C7E}" type="pres">
      <dgm:prSet presAssocID="{21C16018-233E-44A8-9239-485698085678}" presName="rootConnector" presStyleLbl="node1" presStyleIdx="4" presStyleCnt="5"/>
      <dgm:spPr/>
      <dgm:t>
        <a:bodyPr/>
        <a:lstStyle/>
        <a:p>
          <a:endParaRPr lang="pl-PL"/>
        </a:p>
      </dgm:t>
    </dgm:pt>
    <dgm:pt modelId="{4A5FEE72-1CD0-418C-9928-276494CB182C}" type="pres">
      <dgm:prSet presAssocID="{21C16018-233E-44A8-9239-485698085678}" presName="childShape" presStyleCnt="0"/>
      <dgm:spPr/>
    </dgm:pt>
    <dgm:pt modelId="{B6BCED8D-5EF3-4200-99E1-535E9B273A72}" type="pres">
      <dgm:prSet presAssocID="{DF5B28CB-DB68-409D-954C-856B5BB3E4AE}" presName="Name13" presStyleLbl="parChTrans1D2" presStyleIdx="4" presStyleCnt="5"/>
      <dgm:spPr/>
    </dgm:pt>
    <dgm:pt modelId="{B1F46596-C100-4884-9E24-7612A0B7E1C0}" type="pres">
      <dgm:prSet presAssocID="{1B457822-0D50-441D-A823-DB8E3CC0FF97}" presName="childText" presStyleLbl="bgAcc1" presStyleIdx="4" presStyleCnt="5" custScaleY="46493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06788C8-F946-4E2D-9787-25F7AD11A66F}" srcId="{13A05DD8-A7A7-4080-976A-3B93B84072C4}" destId="{2ADAEBD8-AA84-49A8-AC8C-22AC151E92B1}" srcOrd="0" destOrd="0" parTransId="{D72DA3C7-4064-4BA5-A3B5-EFC359D7FF7F}" sibTransId="{BA753C6B-389A-4954-AC37-695548A877BE}"/>
    <dgm:cxn modelId="{D2DC2516-7A57-45AB-B117-7F347B250BE9}" type="presOf" srcId="{FE8748A0-FC9A-4D14-AC78-314908424F12}" destId="{EF15B44E-5EA3-4417-9EF8-FBFE12CF1CA7}" srcOrd="0" destOrd="0" presId="urn:microsoft.com/office/officeart/2005/8/layout/hierarchy3"/>
    <dgm:cxn modelId="{4F6C18B1-2EF3-497E-A91F-2CE361D89249}" type="presOf" srcId="{AC9A9396-B316-4D6E-8E44-7C761CBF2052}" destId="{EB5ABFD8-8803-4C00-B02D-FBF79E75593F}" srcOrd="0" destOrd="0" presId="urn:microsoft.com/office/officeart/2005/8/layout/hierarchy3"/>
    <dgm:cxn modelId="{7DC1F2C8-1FC9-48C2-8379-E718C902C2E7}" type="presOf" srcId="{B02B31CA-A6CD-4AFF-A3E3-D606C008E202}" destId="{6DD15B5D-92F1-4E34-895C-1D8BC0C2EDD8}" srcOrd="0" destOrd="0" presId="urn:microsoft.com/office/officeart/2005/8/layout/hierarchy3"/>
    <dgm:cxn modelId="{4BE82137-8158-4A13-8367-C6E8DACE2FA4}" srcId="{9CC047BD-AB23-48D7-BDE3-CA78B8CBFD48}" destId="{00115839-A1B2-46A8-AFAC-C524E00F4B51}" srcOrd="0" destOrd="0" parTransId="{D6CCF2A4-3D4D-45E4-91E3-9B9FDDCA9FD9}" sibTransId="{29F86857-5E6C-471E-B7AC-C28CCE9A81B2}"/>
    <dgm:cxn modelId="{9542712A-AB5D-4FFC-9E13-EE11326C6AC5}" type="presOf" srcId="{32E9A918-6D6E-487E-BA9F-2190F51CD4E2}" destId="{7ACB4EF1-93CA-4D5F-A7B0-884431696C34}" srcOrd="1" destOrd="0" presId="urn:microsoft.com/office/officeart/2005/8/layout/hierarchy3"/>
    <dgm:cxn modelId="{0F3703DC-2416-4A8A-9BCF-CC594C74FA12}" type="presOf" srcId="{79E12323-CDA6-4BEF-A7F3-49E6766CE871}" destId="{22D2AD01-0B5C-461C-A7DE-DDB3BB232EDC}" srcOrd="1" destOrd="0" presId="urn:microsoft.com/office/officeart/2005/8/layout/hierarchy3"/>
    <dgm:cxn modelId="{021E1C55-8B21-4643-81DC-915F24C07899}" type="presOf" srcId="{1B457822-0D50-441D-A823-DB8E3CC0FF97}" destId="{B1F46596-C100-4884-9E24-7612A0B7E1C0}" srcOrd="0" destOrd="0" presId="urn:microsoft.com/office/officeart/2005/8/layout/hierarchy3"/>
    <dgm:cxn modelId="{7A134126-3885-4E23-9431-D636AB991ABE}" type="presOf" srcId="{2ADAEBD8-AA84-49A8-AC8C-22AC151E92B1}" destId="{95BA7526-384D-43D2-8AE6-2BD432BA70DB}" srcOrd="0" destOrd="0" presId="urn:microsoft.com/office/officeart/2005/8/layout/hierarchy3"/>
    <dgm:cxn modelId="{234B1E47-798D-45CC-9331-8E6D35CF7684}" type="presOf" srcId="{21C16018-233E-44A8-9239-485698085678}" destId="{C57D073F-30A1-41A6-B6E1-6D631304D55D}" srcOrd="0" destOrd="0" presId="urn:microsoft.com/office/officeart/2005/8/layout/hierarchy3"/>
    <dgm:cxn modelId="{CE9545DF-DE83-402C-93BF-70E0CDD6D98E}" type="presOf" srcId="{41758635-15C0-402C-B68B-F220267CB7EB}" destId="{07F39D9E-DC67-4F7F-9A1A-D5182B1B9DD0}" srcOrd="0" destOrd="0" presId="urn:microsoft.com/office/officeart/2005/8/layout/hierarchy3"/>
    <dgm:cxn modelId="{291384FF-4E62-470C-AD3F-43045DD9DEC4}" srcId="{79E12323-CDA6-4BEF-A7F3-49E6766CE871}" destId="{C1CA44AA-9D75-4617-B281-1A9F24B38B54}" srcOrd="0" destOrd="0" parTransId="{FE8748A0-FC9A-4D14-AC78-314908424F12}" sibTransId="{760EC8C9-10BF-45D9-9341-E986F03F807B}"/>
    <dgm:cxn modelId="{8E8E0C13-FAE2-456B-91B5-25EBA1B1A60B}" type="presOf" srcId="{D72DA3C7-4064-4BA5-A3B5-EFC359D7FF7F}" destId="{45BCC15F-847E-4FAC-9898-F27835EEA314}" srcOrd="0" destOrd="0" presId="urn:microsoft.com/office/officeart/2005/8/layout/hierarchy3"/>
    <dgm:cxn modelId="{987C1951-08D0-4098-B01A-8BB759DB1E82}" type="presOf" srcId="{13A05DD8-A7A7-4080-976A-3B93B84072C4}" destId="{DEB58E75-2599-43AD-872F-5765D5522CF7}" srcOrd="1" destOrd="0" presId="urn:microsoft.com/office/officeart/2005/8/layout/hierarchy3"/>
    <dgm:cxn modelId="{EB4734C1-6721-4847-BF17-FEC61C36E9B6}" srcId="{41758635-15C0-402C-B68B-F220267CB7EB}" destId="{9CC047BD-AB23-48D7-BDE3-CA78B8CBFD48}" srcOrd="3" destOrd="0" parTransId="{273C4D5B-A1F8-44A2-BD18-CA0219A955D0}" sibTransId="{E5B9D4DA-32A0-403A-919E-8C1E5813138F}"/>
    <dgm:cxn modelId="{7B434BC1-521C-405D-81BA-ED80F5548F97}" type="presOf" srcId="{C1CA44AA-9D75-4617-B281-1A9F24B38B54}" destId="{02FC04CD-7A39-4AC7-A7A0-8957FF5474E7}" srcOrd="0" destOrd="0" presId="urn:microsoft.com/office/officeart/2005/8/layout/hierarchy3"/>
    <dgm:cxn modelId="{CD7723A7-073A-4DA2-A3CC-C2F4DA7AEA37}" type="presOf" srcId="{00115839-A1B2-46A8-AFAC-C524E00F4B51}" destId="{ACF14A29-FF5B-48BB-8133-DD4FE08535D9}" srcOrd="0" destOrd="0" presId="urn:microsoft.com/office/officeart/2005/8/layout/hierarchy3"/>
    <dgm:cxn modelId="{AC053CB8-A107-479E-84A4-B3D7D94A42D7}" type="presOf" srcId="{79E12323-CDA6-4BEF-A7F3-49E6766CE871}" destId="{5AC0AB52-C318-45A4-934B-FF0A36F5CF0F}" srcOrd="0" destOrd="0" presId="urn:microsoft.com/office/officeart/2005/8/layout/hierarchy3"/>
    <dgm:cxn modelId="{4E3868F8-19A5-408B-A8D6-A5FB92D0D4AF}" srcId="{41758635-15C0-402C-B68B-F220267CB7EB}" destId="{79E12323-CDA6-4BEF-A7F3-49E6766CE871}" srcOrd="2" destOrd="0" parTransId="{57DF0560-4CCF-4414-B59D-72CC10C8EE0E}" sibTransId="{249CA654-EEDE-47EB-8039-4E21E23023F8}"/>
    <dgm:cxn modelId="{C6421BFA-52E2-4754-BD60-6671597C907F}" type="presOf" srcId="{21C16018-233E-44A8-9239-485698085678}" destId="{CD2D8553-2A77-451C-84EA-2AB26E018C7E}" srcOrd="1" destOrd="0" presId="urn:microsoft.com/office/officeart/2005/8/layout/hierarchy3"/>
    <dgm:cxn modelId="{7851A27C-AF9A-4713-9DA0-44B4D961C2FB}" srcId="{41758635-15C0-402C-B68B-F220267CB7EB}" destId="{32E9A918-6D6E-487E-BA9F-2190F51CD4E2}" srcOrd="1" destOrd="0" parTransId="{C617E351-C5F1-4E2F-AB92-58EEF7FD58AA}" sibTransId="{328C726D-5BB8-40A6-8665-D28F69A8C9E5}"/>
    <dgm:cxn modelId="{0ABEC54B-3B1A-4716-82C6-3835E090ACDF}" type="presOf" srcId="{13A05DD8-A7A7-4080-976A-3B93B84072C4}" destId="{01C900BF-C855-4E3C-A733-0331A4C2CE77}" srcOrd="0" destOrd="0" presId="urn:microsoft.com/office/officeart/2005/8/layout/hierarchy3"/>
    <dgm:cxn modelId="{DA8CDF88-11B7-42C8-886D-4772B7685CEC}" srcId="{32E9A918-6D6E-487E-BA9F-2190F51CD4E2}" destId="{B02B31CA-A6CD-4AFF-A3E3-D606C008E202}" srcOrd="0" destOrd="0" parTransId="{AC9A9396-B316-4D6E-8E44-7C761CBF2052}" sibTransId="{145ACBF9-9D4D-410D-A064-2F17BA67DE28}"/>
    <dgm:cxn modelId="{991626DC-EE01-4076-B386-44967F298043}" type="presOf" srcId="{DF5B28CB-DB68-409D-954C-856B5BB3E4AE}" destId="{B6BCED8D-5EF3-4200-99E1-535E9B273A72}" srcOrd="0" destOrd="0" presId="urn:microsoft.com/office/officeart/2005/8/layout/hierarchy3"/>
    <dgm:cxn modelId="{C9E3B67D-9931-416F-80AD-27BA1A6B23F0}" type="presOf" srcId="{D6CCF2A4-3D4D-45E4-91E3-9B9FDDCA9FD9}" destId="{C9999D28-4CE7-4D50-8615-5BAAE1332B5E}" srcOrd="0" destOrd="0" presId="urn:microsoft.com/office/officeart/2005/8/layout/hierarchy3"/>
    <dgm:cxn modelId="{065119D4-C576-429B-AEF6-0DFCF141852B}" type="presOf" srcId="{9CC047BD-AB23-48D7-BDE3-CA78B8CBFD48}" destId="{4608290D-3DC8-4884-BD6A-EA5836F39033}" srcOrd="0" destOrd="0" presId="urn:microsoft.com/office/officeart/2005/8/layout/hierarchy3"/>
    <dgm:cxn modelId="{17C30E62-B1B3-4410-B03B-53234697D93B}" type="presOf" srcId="{32E9A918-6D6E-487E-BA9F-2190F51CD4E2}" destId="{E863E309-1CA0-4300-8506-A0635B5050A4}" srcOrd="0" destOrd="0" presId="urn:microsoft.com/office/officeart/2005/8/layout/hierarchy3"/>
    <dgm:cxn modelId="{9AB46A1E-F2AA-45C1-B081-25E6C20C4914}" srcId="{21C16018-233E-44A8-9239-485698085678}" destId="{1B457822-0D50-441D-A823-DB8E3CC0FF97}" srcOrd="0" destOrd="0" parTransId="{DF5B28CB-DB68-409D-954C-856B5BB3E4AE}" sibTransId="{F2C2C2C4-F624-4C77-9640-D9BFF4365B57}"/>
    <dgm:cxn modelId="{F9F1480E-4858-49AD-939B-82966EC9DFF3}" srcId="{41758635-15C0-402C-B68B-F220267CB7EB}" destId="{13A05DD8-A7A7-4080-976A-3B93B84072C4}" srcOrd="0" destOrd="0" parTransId="{6EE0C92A-1D2B-4998-A2D5-C0160A9620CE}" sibTransId="{F54D8DD3-C110-47E8-9371-0B6FC68E96DA}"/>
    <dgm:cxn modelId="{FEFFE2C5-1D58-44BC-A159-06336BC2101F}" type="presOf" srcId="{9CC047BD-AB23-48D7-BDE3-CA78B8CBFD48}" destId="{E0E6B968-F7F3-44E9-B99B-C0977AC11DFF}" srcOrd="1" destOrd="0" presId="urn:microsoft.com/office/officeart/2005/8/layout/hierarchy3"/>
    <dgm:cxn modelId="{81CFABEE-2B09-4CE1-8809-DAC852419BF5}" srcId="{41758635-15C0-402C-B68B-F220267CB7EB}" destId="{21C16018-233E-44A8-9239-485698085678}" srcOrd="4" destOrd="0" parTransId="{F8FE3011-F4CD-49F8-A222-8DB591EEC2ED}" sibTransId="{1601F5BC-DC2D-4A62-9FC9-5AD7F51CCDB5}"/>
    <dgm:cxn modelId="{5D3FA223-8DDD-48DC-ADD7-A1CD26B1DEF0}" type="presParOf" srcId="{07F39D9E-DC67-4F7F-9A1A-D5182B1B9DD0}" destId="{2A42738A-DB03-4E07-8BA4-A251BC5E1187}" srcOrd="0" destOrd="0" presId="urn:microsoft.com/office/officeart/2005/8/layout/hierarchy3"/>
    <dgm:cxn modelId="{8E243048-4B2C-4041-91F4-A376CB6E85E8}" type="presParOf" srcId="{2A42738A-DB03-4E07-8BA4-A251BC5E1187}" destId="{F4F6EE40-B8C2-4EDB-99A3-A03581328D5F}" srcOrd="0" destOrd="0" presId="urn:microsoft.com/office/officeart/2005/8/layout/hierarchy3"/>
    <dgm:cxn modelId="{E4258734-75BF-40CE-ADA0-06CEBA012687}" type="presParOf" srcId="{F4F6EE40-B8C2-4EDB-99A3-A03581328D5F}" destId="{01C900BF-C855-4E3C-A733-0331A4C2CE77}" srcOrd="0" destOrd="0" presId="urn:microsoft.com/office/officeart/2005/8/layout/hierarchy3"/>
    <dgm:cxn modelId="{269D4B90-98D0-4AC3-A92C-561C48748062}" type="presParOf" srcId="{F4F6EE40-B8C2-4EDB-99A3-A03581328D5F}" destId="{DEB58E75-2599-43AD-872F-5765D5522CF7}" srcOrd="1" destOrd="0" presId="urn:microsoft.com/office/officeart/2005/8/layout/hierarchy3"/>
    <dgm:cxn modelId="{F17A38ED-A51D-49D5-B60E-96C724292238}" type="presParOf" srcId="{2A42738A-DB03-4E07-8BA4-A251BC5E1187}" destId="{74BA4852-EECD-46C2-BEA7-045C0CA83169}" srcOrd="1" destOrd="0" presId="urn:microsoft.com/office/officeart/2005/8/layout/hierarchy3"/>
    <dgm:cxn modelId="{D6C8FF7C-1925-4093-B1E0-D82DA80F4C52}" type="presParOf" srcId="{74BA4852-EECD-46C2-BEA7-045C0CA83169}" destId="{45BCC15F-847E-4FAC-9898-F27835EEA314}" srcOrd="0" destOrd="0" presId="urn:microsoft.com/office/officeart/2005/8/layout/hierarchy3"/>
    <dgm:cxn modelId="{DBD62290-FC58-430F-A109-7D435313A9AB}" type="presParOf" srcId="{74BA4852-EECD-46C2-BEA7-045C0CA83169}" destId="{95BA7526-384D-43D2-8AE6-2BD432BA70DB}" srcOrd="1" destOrd="0" presId="urn:microsoft.com/office/officeart/2005/8/layout/hierarchy3"/>
    <dgm:cxn modelId="{19122D41-75C0-4A75-9C59-F5D7E76767BF}" type="presParOf" srcId="{07F39D9E-DC67-4F7F-9A1A-D5182B1B9DD0}" destId="{F66B0400-D91B-48B7-9638-38DF2993E08C}" srcOrd="1" destOrd="0" presId="urn:microsoft.com/office/officeart/2005/8/layout/hierarchy3"/>
    <dgm:cxn modelId="{219EB898-080C-475D-944D-C7EEBAA0D57D}" type="presParOf" srcId="{F66B0400-D91B-48B7-9638-38DF2993E08C}" destId="{A1CF3DEE-FA26-4C42-B815-43E58477E4E3}" srcOrd="0" destOrd="0" presId="urn:microsoft.com/office/officeart/2005/8/layout/hierarchy3"/>
    <dgm:cxn modelId="{2D4AEE4D-C478-4B41-A064-82EBE761D92D}" type="presParOf" srcId="{A1CF3DEE-FA26-4C42-B815-43E58477E4E3}" destId="{E863E309-1CA0-4300-8506-A0635B5050A4}" srcOrd="0" destOrd="0" presId="urn:microsoft.com/office/officeart/2005/8/layout/hierarchy3"/>
    <dgm:cxn modelId="{DCB4B0B9-FABE-4BAB-8133-90C112F97DBA}" type="presParOf" srcId="{A1CF3DEE-FA26-4C42-B815-43E58477E4E3}" destId="{7ACB4EF1-93CA-4D5F-A7B0-884431696C34}" srcOrd="1" destOrd="0" presId="urn:microsoft.com/office/officeart/2005/8/layout/hierarchy3"/>
    <dgm:cxn modelId="{93C35708-808C-4896-B20B-7EAA58654D16}" type="presParOf" srcId="{F66B0400-D91B-48B7-9638-38DF2993E08C}" destId="{C7C033D6-E689-4E31-ABC3-A1945102C8E9}" srcOrd="1" destOrd="0" presId="urn:microsoft.com/office/officeart/2005/8/layout/hierarchy3"/>
    <dgm:cxn modelId="{C991973F-2A6E-4169-AC0F-4B2F7038F5D4}" type="presParOf" srcId="{C7C033D6-E689-4E31-ABC3-A1945102C8E9}" destId="{EB5ABFD8-8803-4C00-B02D-FBF79E75593F}" srcOrd="0" destOrd="0" presId="urn:microsoft.com/office/officeart/2005/8/layout/hierarchy3"/>
    <dgm:cxn modelId="{1392EB7F-D649-442F-93A4-891CD87B7A1B}" type="presParOf" srcId="{C7C033D6-E689-4E31-ABC3-A1945102C8E9}" destId="{6DD15B5D-92F1-4E34-895C-1D8BC0C2EDD8}" srcOrd="1" destOrd="0" presId="urn:microsoft.com/office/officeart/2005/8/layout/hierarchy3"/>
    <dgm:cxn modelId="{66292808-608C-4462-A1A8-0C5EC66ECACA}" type="presParOf" srcId="{07F39D9E-DC67-4F7F-9A1A-D5182B1B9DD0}" destId="{40EC1C30-67F4-472E-93C8-0E97E23E3521}" srcOrd="2" destOrd="0" presId="urn:microsoft.com/office/officeart/2005/8/layout/hierarchy3"/>
    <dgm:cxn modelId="{50AF84EB-F600-4176-BED2-2BD802BEE59E}" type="presParOf" srcId="{40EC1C30-67F4-472E-93C8-0E97E23E3521}" destId="{E85B564F-CB4A-4FF7-AFE8-BEA33158CB04}" srcOrd="0" destOrd="0" presId="urn:microsoft.com/office/officeart/2005/8/layout/hierarchy3"/>
    <dgm:cxn modelId="{DB23A371-CBA5-447B-BC5D-012B4BB9F946}" type="presParOf" srcId="{E85B564F-CB4A-4FF7-AFE8-BEA33158CB04}" destId="{5AC0AB52-C318-45A4-934B-FF0A36F5CF0F}" srcOrd="0" destOrd="0" presId="urn:microsoft.com/office/officeart/2005/8/layout/hierarchy3"/>
    <dgm:cxn modelId="{64207BDF-4545-4689-AF41-4F0CE101C226}" type="presParOf" srcId="{E85B564F-CB4A-4FF7-AFE8-BEA33158CB04}" destId="{22D2AD01-0B5C-461C-A7DE-DDB3BB232EDC}" srcOrd="1" destOrd="0" presId="urn:microsoft.com/office/officeart/2005/8/layout/hierarchy3"/>
    <dgm:cxn modelId="{C64046F7-7542-42F4-8073-336F0BDD594E}" type="presParOf" srcId="{40EC1C30-67F4-472E-93C8-0E97E23E3521}" destId="{1BAB6C47-0A96-4884-AEB2-1C70FAB669B3}" srcOrd="1" destOrd="0" presId="urn:microsoft.com/office/officeart/2005/8/layout/hierarchy3"/>
    <dgm:cxn modelId="{EAA4FBD1-75F3-4BBF-9EB2-750103DD60E7}" type="presParOf" srcId="{1BAB6C47-0A96-4884-AEB2-1C70FAB669B3}" destId="{EF15B44E-5EA3-4417-9EF8-FBFE12CF1CA7}" srcOrd="0" destOrd="0" presId="urn:microsoft.com/office/officeart/2005/8/layout/hierarchy3"/>
    <dgm:cxn modelId="{3C381491-22B7-49B4-A757-643B4841134B}" type="presParOf" srcId="{1BAB6C47-0A96-4884-AEB2-1C70FAB669B3}" destId="{02FC04CD-7A39-4AC7-A7A0-8957FF5474E7}" srcOrd="1" destOrd="0" presId="urn:microsoft.com/office/officeart/2005/8/layout/hierarchy3"/>
    <dgm:cxn modelId="{24D9310D-868D-4565-A34E-EC60902F6611}" type="presParOf" srcId="{07F39D9E-DC67-4F7F-9A1A-D5182B1B9DD0}" destId="{959BAAB8-090D-42B0-86CE-80EDCB62E458}" srcOrd="3" destOrd="0" presId="urn:microsoft.com/office/officeart/2005/8/layout/hierarchy3"/>
    <dgm:cxn modelId="{9238FFB0-A925-4D99-A4F2-36EC47110E0E}" type="presParOf" srcId="{959BAAB8-090D-42B0-86CE-80EDCB62E458}" destId="{712B3899-B012-4A4B-B179-3EAAD9A932F4}" srcOrd="0" destOrd="0" presId="urn:microsoft.com/office/officeart/2005/8/layout/hierarchy3"/>
    <dgm:cxn modelId="{74D2862C-32F2-43C9-BB97-FADA882C4690}" type="presParOf" srcId="{712B3899-B012-4A4B-B179-3EAAD9A932F4}" destId="{4608290D-3DC8-4884-BD6A-EA5836F39033}" srcOrd="0" destOrd="0" presId="urn:microsoft.com/office/officeart/2005/8/layout/hierarchy3"/>
    <dgm:cxn modelId="{29CD5CA3-048B-4C72-8E6F-2CB3F2C3AA90}" type="presParOf" srcId="{712B3899-B012-4A4B-B179-3EAAD9A932F4}" destId="{E0E6B968-F7F3-44E9-B99B-C0977AC11DFF}" srcOrd="1" destOrd="0" presId="urn:microsoft.com/office/officeart/2005/8/layout/hierarchy3"/>
    <dgm:cxn modelId="{920225E8-37B7-454A-A0FF-53A69DDEF03F}" type="presParOf" srcId="{959BAAB8-090D-42B0-86CE-80EDCB62E458}" destId="{D752DFAA-5FB8-4804-A63C-FB4F4F31E6FB}" srcOrd="1" destOrd="0" presId="urn:microsoft.com/office/officeart/2005/8/layout/hierarchy3"/>
    <dgm:cxn modelId="{E2B7632A-41E8-43E3-A60D-D551DBD18162}" type="presParOf" srcId="{D752DFAA-5FB8-4804-A63C-FB4F4F31E6FB}" destId="{C9999D28-4CE7-4D50-8615-5BAAE1332B5E}" srcOrd="0" destOrd="0" presId="urn:microsoft.com/office/officeart/2005/8/layout/hierarchy3"/>
    <dgm:cxn modelId="{34A9BF58-FE34-4D51-B904-CBB058F643AB}" type="presParOf" srcId="{D752DFAA-5FB8-4804-A63C-FB4F4F31E6FB}" destId="{ACF14A29-FF5B-48BB-8133-DD4FE08535D9}" srcOrd="1" destOrd="0" presId="urn:microsoft.com/office/officeart/2005/8/layout/hierarchy3"/>
    <dgm:cxn modelId="{E6B4C7B2-A847-4F24-ACF7-B3E080A76981}" type="presParOf" srcId="{07F39D9E-DC67-4F7F-9A1A-D5182B1B9DD0}" destId="{FB10FD96-152E-48FF-B31A-5F61B8AC4739}" srcOrd="4" destOrd="0" presId="urn:microsoft.com/office/officeart/2005/8/layout/hierarchy3"/>
    <dgm:cxn modelId="{AAB772C4-20A4-46FD-A603-EF3A83BA4801}" type="presParOf" srcId="{FB10FD96-152E-48FF-B31A-5F61B8AC4739}" destId="{A7924B42-97BF-42CF-8906-B2259789DBFD}" srcOrd="0" destOrd="0" presId="urn:microsoft.com/office/officeart/2005/8/layout/hierarchy3"/>
    <dgm:cxn modelId="{43AD70FF-4F39-4489-B2A9-A7535FEE9341}" type="presParOf" srcId="{A7924B42-97BF-42CF-8906-B2259789DBFD}" destId="{C57D073F-30A1-41A6-B6E1-6D631304D55D}" srcOrd="0" destOrd="0" presId="urn:microsoft.com/office/officeart/2005/8/layout/hierarchy3"/>
    <dgm:cxn modelId="{73EF0761-ECE3-41AA-A58B-44F6E42205B3}" type="presParOf" srcId="{A7924B42-97BF-42CF-8906-B2259789DBFD}" destId="{CD2D8553-2A77-451C-84EA-2AB26E018C7E}" srcOrd="1" destOrd="0" presId="urn:microsoft.com/office/officeart/2005/8/layout/hierarchy3"/>
    <dgm:cxn modelId="{B3FE21B8-7A63-4A3E-B911-E5414FD4284A}" type="presParOf" srcId="{FB10FD96-152E-48FF-B31A-5F61B8AC4739}" destId="{4A5FEE72-1CD0-418C-9928-276494CB182C}" srcOrd="1" destOrd="0" presId="urn:microsoft.com/office/officeart/2005/8/layout/hierarchy3"/>
    <dgm:cxn modelId="{61618434-32CF-492A-AAFB-48829233179C}" type="presParOf" srcId="{4A5FEE72-1CD0-418C-9928-276494CB182C}" destId="{B6BCED8D-5EF3-4200-99E1-535E9B273A72}" srcOrd="0" destOrd="0" presId="urn:microsoft.com/office/officeart/2005/8/layout/hierarchy3"/>
    <dgm:cxn modelId="{C1553EEB-1839-46A9-BFFF-417B0EAD7457}" type="presParOf" srcId="{4A5FEE72-1CD0-418C-9928-276494CB182C}" destId="{B1F46596-C100-4884-9E24-7612A0B7E1C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EC305C-77E7-43A1-A994-4FC5776F941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1528721-FBA6-4037-ABE0-D876A78CE555}">
      <dgm:prSet phldrT="[Tekst]"/>
      <dgm:spPr/>
      <dgm:t>
        <a:bodyPr/>
        <a:lstStyle/>
        <a:p>
          <a:r>
            <a:rPr lang="pl-PL" dirty="0" smtClean="0"/>
            <a:t>Środki gaśnicze</a:t>
          </a:r>
          <a:endParaRPr lang="pl-PL" dirty="0"/>
        </a:p>
      </dgm:t>
    </dgm:pt>
    <dgm:pt modelId="{6A9A5BA3-EEB7-4958-80F2-9AA2EB3AAA67}" type="parTrans" cxnId="{043B696D-C919-4010-86BB-6733DBECDFC6}">
      <dgm:prSet/>
      <dgm:spPr/>
      <dgm:t>
        <a:bodyPr/>
        <a:lstStyle/>
        <a:p>
          <a:endParaRPr lang="pl-PL"/>
        </a:p>
      </dgm:t>
    </dgm:pt>
    <dgm:pt modelId="{7C87AC02-9173-4021-93CF-50A95C0A50C5}" type="sibTrans" cxnId="{043B696D-C919-4010-86BB-6733DBECDFC6}">
      <dgm:prSet/>
      <dgm:spPr/>
      <dgm:t>
        <a:bodyPr/>
        <a:lstStyle/>
        <a:p>
          <a:endParaRPr lang="pl-PL"/>
        </a:p>
      </dgm:t>
    </dgm:pt>
    <dgm:pt modelId="{CE8924A3-FA87-4BD6-9B51-441254414B57}">
      <dgm:prSet phldrT="[Tekst]"/>
      <dgm:spPr/>
      <dgm:t>
        <a:bodyPr/>
        <a:lstStyle/>
        <a:p>
          <a:r>
            <a:rPr lang="pl-PL" dirty="0" smtClean="0"/>
            <a:t>woda</a:t>
          </a:r>
          <a:endParaRPr lang="pl-PL" dirty="0"/>
        </a:p>
      </dgm:t>
    </dgm:pt>
    <dgm:pt modelId="{E3D0892D-E61D-4D82-B68C-591D56E9200E}" type="parTrans" cxnId="{6D2C11B7-755B-4017-A121-73AA2B58E8B2}">
      <dgm:prSet/>
      <dgm:spPr/>
      <dgm:t>
        <a:bodyPr/>
        <a:lstStyle/>
        <a:p>
          <a:endParaRPr lang="pl-PL"/>
        </a:p>
      </dgm:t>
    </dgm:pt>
    <dgm:pt modelId="{DC21806C-B696-41DE-B25A-6EC79D2C6620}" type="sibTrans" cxnId="{6D2C11B7-755B-4017-A121-73AA2B58E8B2}">
      <dgm:prSet/>
      <dgm:spPr/>
      <dgm:t>
        <a:bodyPr/>
        <a:lstStyle/>
        <a:p>
          <a:endParaRPr lang="pl-PL"/>
        </a:p>
      </dgm:t>
    </dgm:pt>
    <dgm:pt modelId="{84052C96-67EC-44F1-BB67-8CF9F7C81EBC}">
      <dgm:prSet phldrT="[Tekst]"/>
      <dgm:spPr/>
      <dgm:t>
        <a:bodyPr/>
        <a:lstStyle/>
        <a:p>
          <a:r>
            <a:rPr lang="pl-PL" dirty="0" smtClean="0"/>
            <a:t>piasek</a:t>
          </a:r>
          <a:endParaRPr lang="pl-PL" dirty="0"/>
        </a:p>
      </dgm:t>
    </dgm:pt>
    <dgm:pt modelId="{357E029C-C444-4BCA-A583-C63684F9EC2E}" type="parTrans" cxnId="{553E8B25-5967-41E3-AFE1-2FFACAF3EA02}">
      <dgm:prSet/>
      <dgm:spPr/>
      <dgm:t>
        <a:bodyPr/>
        <a:lstStyle/>
        <a:p>
          <a:endParaRPr lang="pl-PL"/>
        </a:p>
      </dgm:t>
    </dgm:pt>
    <dgm:pt modelId="{4A3507B0-0EC4-4B9F-A53C-CBBF7207446D}" type="sibTrans" cxnId="{553E8B25-5967-41E3-AFE1-2FFACAF3EA02}">
      <dgm:prSet/>
      <dgm:spPr/>
      <dgm:t>
        <a:bodyPr/>
        <a:lstStyle/>
        <a:p>
          <a:endParaRPr lang="pl-PL"/>
        </a:p>
      </dgm:t>
    </dgm:pt>
    <dgm:pt modelId="{06AAC7D4-9BD1-403D-873F-5233EFB8B5FF}">
      <dgm:prSet phldrT="[Tekst]"/>
      <dgm:spPr/>
      <dgm:t>
        <a:bodyPr/>
        <a:lstStyle/>
        <a:p>
          <a:r>
            <a:rPr lang="pl-PL" dirty="0" smtClean="0"/>
            <a:t>piany gaśnicze</a:t>
          </a:r>
          <a:endParaRPr lang="pl-PL" dirty="0"/>
        </a:p>
      </dgm:t>
    </dgm:pt>
    <dgm:pt modelId="{9049A88A-BD73-42B0-B65A-70852E09947C}" type="parTrans" cxnId="{1B1B54B9-A0C9-4C71-90F4-777C42F96F4C}">
      <dgm:prSet/>
      <dgm:spPr/>
      <dgm:t>
        <a:bodyPr/>
        <a:lstStyle/>
        <a:p>
          <a:endParaRPr lang="pl-PL"/>
        </a:p>
      </dgm:t>
    </dgm:pt>
    <dgm:pt modelId="{1D95F986-83B6-4BBE-99BB-53B6C7ADB5B6}" type="sibTrans" cxnId="{1B1B54B9-A0C9-4C71-90F4-777C42F96F4C}">
      <dgm:prSet/>
      <dgm:spPr/>
      <dgm:t>
        <a:bodyPr/>
        <a:lstStyle/>
        <a:p>
          <a:endParaRPr lang="pl-PL"/>
        </a:p>
      </dgm:t>
    </dgm:pt>
    <dgm:pt modelId="{A92B1EE1-F0CF-4AB0-921F-5745AA2D57EA}">
      <dgm:prSet phldrT="[Tekst]"/>
      <dgm:spPr/>
      <dgm:t>
        <a:bodyPr/>
        <a:lstStyle/>
        <a:p>
          <a:r>
            <a:rPr lang="pl-PL" dirty="0" smtClean="0"/>
            <a:t>dwutlenek węgla</a:t>
          </a:r>
          <a:endParaRPr lang="pl-PL" dirty="0"/>
        </a:p>
      </dgm:t>
    </dgm:pt>
    <dgm:pt modelId="{747C3B21-72D0-4385-A9E2-90ED835CD655}" type="parTrans" cxnId="{6C9919DD-FFD8-491B-974D-E0B51ACAF90E}">
      <dgm:prSet/>
      <dgm:spPr/>
      <dgm:t>
        <a:bodyPr/>
        <a:lstStyle/>
        <a:p>
          <a:endParaRPr lang="pl-PL"/>
        </a:p>
      </dgm:t>
    </dgm:pt>
    <dgm:pt modelId="{95239C1C-DE7D-41B8-B804-5549965A45CA}" type="sibTrans" cxnId="{6C9919DD-FFD8-491B-974D-E0B51ACAF90E}">
      <dgm:prSet/>
      <dgm:spPr/>
      <dgm:t>
        <a:bodyPr/>
        <a:lstStyle/>
        <a:p>
          <a:endParaRPr lang="pl-PL"/>
        </a:p>
      </dgm:t>
    </dgm:pt>
    <dgm:pt modelId="{8AE611DB-3E9B-4CC1-8226-31D8F11925E5}">
      <dgm:prSet phldrT="[Tekst]"/>
      <dgm:spPr/>
      <dgm:t>
        <a:bodyPr/>
        <a:lstStyle/>
        <a:p>
          <a:r>
            <a:rPr lang="pl-PL" dirty="0" smtClean="0"/>
            <a:t>proszki gaśnicze</a:t>
          </a:r>
          <a:endParaRPr lang="pl-PL" dirty="0"/>
        </a:p>
      </dgm:t>
    </dgm:pt>
    <dgm:pt modelId="{2D4C4555-D948-4F45-BAD7-918AC28545E0}" type="parTrans" cxnId="{16F73AAF-7DDF-4E5F-8AD1-91A06C328111}">
      <dgm:prSet/>
      <dgm:spPr/>
      <dgm:t>
        <a:bodyPr/>
        <a:lstStyle/>
        <a:p>
          <a:endParaRPr lang="pl-PL"/>
        </a:p>
      </dgm:t>
    </dgm:pt>
    <dgm:pt modelId="{2B093A18-5754-442D-95A4-E66FBA43C2BC}" type="sibTrans" cxnId="{16F73AAF-7DDF-4E5F-8AD1-91A06C328111}">
      <dgm:prSet/>
      <dgm:spPr/>
      <dgm:t>
        <a:bodyPr/>
        <a:lstStyle/>
        <a:p>
          <a:endParaRPr lang="pl-PL"/>
        </a:p>
      </dgm:t>
    </dgm:pt>
    <dgm:pt modelId="{360F12EB-4221-4DFC-8471-A1EE5B0422A5}" type="pres">
      <dgm:prSet presAssocID="{45EC305C-77E7-43A1-A994-4FC5776F94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B9584E9-D7BA-4FC4-92F4-344C0CA19E65}" type="pres">
      <dgm:prSet presAssocID="{51528721-FBA6-4037-ABE0-D876A78CE555}" presName="hierRoot1" presStyleCnt="0"/>
      <dgm:spPr/>
    </dgm:pt>
    <dgm:pt modelId="{40D57D76-CE40-44F9-B17E-FE705913FC33}" type="pres">
      <dgm:prSet presAssocID="{51528721-FBA6-4037-ABE0-D876A78CE555}" presName="composite" presStyleCnt="0"/>
      <dgm:spPr/>
    </dgm:pt>
    <dgm:pt modelId="{F834B376-A485-44DE-B5C5-B5C65D6ACAA2}" type="pres">
      <dgm:prSet presAssocID="{51528721-FBA6-4037-ABE0-D876A78CE555}" presName="background" presStyleLbl="node0" presStyleIdx="0" presStyleCnt="1"/>
      <dgm:spPr/>
    </dgm:pt>
    <dgm:pt modelId="{01575909-87DB-4E68-A1E3-B03C2DDF5834}" type="pres">
      <dgm:prSet presAssocID="{51528721-FBA6-4037-ABE0-D876A78CE555}" presName="text" presStyleLbl="fgAcc0" presStyleIdx="0" presStyleCnt="1" custScaleX="265877" custLinFactNeighborX="-11844" custLinFactNeighborY="-8485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AE4CBF3-37C7-49EE-80B6-F6DB10513FE3}" type="pres">
      <dgm:prSet presAssocID="{51528721-FBA6-4037-ABE0-D876A78CE555}" presName="hierChild2" presStyleCnt="0"/>
      <dgm:spPr/>
    </dgm:pt>
    <dgm:pt modelId="{2F97B67A-FFDD-4399-88C8-C5925A7E3B31}" type="pres">
      <dgm:prSet presAssocID="{E3D0892D-E61D-4D82-B68C-591D56E9200E}" presName="Name10" presStyleLbl="parChTrans1D2" presStyleIdx="0" presStyleCnt="5"/>
      <dgm:spPr/>
      <dgm:t>
        <a:bodyPr/>
        <a:lstStyle/>
        <a:p>
          <a:endParaRPr lang="pl-PL"/>
        </a:p>
      </dgm:t>
    </dgm:pt>
    <dgm:pt modelId="{021F0B97-47AF-494A-8019-55D6AB9FDC78}" type="pres">
      <dgm:prSet presAssocID="{CE8924A3-FA87-4BD6-9B51-441254414B57}" presName="hierRoot2" presStyleCnt="0"/>
      <dgm:spPr/>
    </dgm:pt>
    <dgm:pt modelId="{C0F4DF72-5C4F-4DBC-AC44-46AD29CA02DB}" type="pres">
      <dgm:prSet presAssocID="{CE8924A3-FA87-4BD6-9B51-441254414B57}" presName="composite2" presStyleCnt="0"/>
      <dgm:spPr/>
    </dgm:pt>
    <dgm:pt modelId="{0E9A58D9-4EE5-4108-9F60-5F17330EDD68}" type="pres">
      <dgm:prSet presAssocID="{CE8924A3-FA87-4BD6-9B51-441254414B57}" presName="background2" presStyleLbl="node2" presStyleIdx="0" presStyleCnt="5"/>
      <dgm:spPr/>
    </dgm:pt>
    <dgm:pt modelId="{CEC086A8-8CF5-4973-B551-5094A490945A}" type="pres">
      <dgm:prSet presAssocID="{CE8924A3-FA87-4BD6-9B51-441254414B57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4EC86FC-FA4B-425B-ADEF-77030C933E77}" type="pres">
      <dgm:prSet presAssocID="{CE8924A3-FA87-4BD6-9B51-441254414B57}" presName="hierChild3" presStyleCnt="0"/>
      <dgm:spPr/>
    </dgm:pt>
    <dgm:pt modelId="{7054C04E-3129-4F1A-A909-5A63B3E3BDF9}" type="pres">
      <dgm:prSet presAssocID="{357E029C-C444-4BCA-A583-C63684F9EC2E}" presName="Name10" presStyleLbl="parChTrans1D2" presStyleIdx="1" presStyleCnt="5"/>
      <dgm:spPr/>
      <dgm:t>
        <a:bodyPr/>
        <a:lstStyle/>
        <a:p>
          <a:endParaRPr lang="pl-PL"/>
        </a:p>
      </dgm:t>
    </dgm:pt>
    <dgm:pt modelId="{306E2F89-844B-487C-BF1B-9A0057C7AEB7}" type="pres">
      <dgm:prSet presAssocID="{84052C96-67EC-44F1-BB67-8CF9F7C81EBC}" presName="hierRoot2" presStyleCnt="0"/>
      <dgm:spPr/>
    </dgm:pt>
    <dgm:pt modelId="{43AF1421-9C46-4721-94DC-1B259EF4F700}" type="pres">
      <dgm:prSet presAssocID="{84052C96-67EC-44F1-BB67-8CF9F7C81EBC}" presName="composite2" presStyleCnt="0"/>
      <dgm:spPr/>
    </dgm:pt>
    <dgm:pt modelId="{6C5B5D95-B802-4307-A231-A8D578FF80F3}" type="pres">
      <dgm:prSet presAssocID="{84052C96-67EC-44F1-BB67-8CF9F7C81EBC}" presName="background2" presStyleLbl="node2" presStyleIdx="1" presStyleCnt="5"/>
      <dgm:spPr/>
    </dgm:pt>
    <dgm:pt modelId="{5FCD4F9D-EA47-4FFF-9A8A-79C68AA9F6FF}" type="pres">
      <dgm:prSet presAssocID="{84052C96-67EC-44F1-BB67-8CF9F7C81EBC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8BC2C49-9042-4D10-BB46-38459948635C}" type="pres">
      <dgm:prSet presAssocID="{84052C96-67EC-44F1-BB67-8CF9F7C81EBC}" presName="hierChild3" presStyleCnt="0"/>
      <dgm:spPr/>
    </dgm:pt>
    <dgm:pt modelId="{75A754C2-371B-4E7C-ABCE-71736C692A12}" type="pres">
      <dgm:prSet presAssocID="{9049A88A-BD73-42B0-B65A-70852E09947C}" presName="Name10" presStyleLbl="parChTrans1D2" presStyleIdx="2" presStyleCnt="5"/>
      <dgm:spPr/>
      <dgm:t>
        <a:bodyPr/>
        <a:lstStyle/>
        <a:p>
          <a:endParaRPr lang="pl-PL"/>
        </a:p>
      </dgm:t>
    </dgm:pt>
    <dgm:pt modelId="{A618B157-2F4C-4657-8ED2-CBF45522CB64}" type="pres">
      <dgm:prSet presAssocID="{06AAC7D4-9BD1-403D-873F-5233EFB8B5FF}" presName="hierRoot2" presStyleCnt="0"/>
      <dgm:spPr/>
    </dgm:pt>
    <dgm:pt modelId="{7D8F03D7-D851-4B5F-A026-E8C05EE936D2}" type="pres">
      <dgm:prSet presAssocID="{06AAC7D4-9BD1-403D-873F-5233EFB8B5FF}" presName="composite2" presStyleCnt="0"/>
      <dgm:spPr/>
    </dgm:pt>
    <dgm:pt modelId="{36CFF11A-FA4C-4FF1-BEB8-B086221BAC21}" type="pres">
      <dgm:prSet presAssocID="{06AAC7D4-9BD1-403D-873F-5233EFB8B5FF}" presName="background2" presStyleLbl="node2" presStyleIdx="2" presStyleCnt="5"/>
      <dgm:spPr/>
    </dgm:pt>
    <dgm:pt modelId="{28076211-3A06-4E1C-AFC1-FA8BF12B7B22}" type="pres">
      <dgm:prSet presAssocID="{06AAC7D4-9BD1-403D-873F-5233EFB8B5FF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C5445AB-FF12-4B4B-AE35-6B810F46AE35}" type="pres">
      <dgm:prSet presAssocID="{06AAC7D4-9BD1-403D-873F-5233EFB8B5FF}" presName="hierChild3" presStyleCnt="0"/>
      <dgm:spPr/>
    </dgm:pt>
    <dgm:pt modelId="{282F789A-4259-4052-98D1-949FB658811A}" type="pres">
      <dgm:prSet presAssocID="{747C3B21-72D0-4385-A9E2-90ED835CD655}" presName="Name10" presStyleLbl="parChTrans1D2" presStyleIdx="3" presStyleCnt="5"/>
      <dgm:spPr/>
      <dgm:t>
        <a:bodyPr/>
        <a:lstStyle/>
        <a:p>
          <a:endParaRPr lang="pl-PL"/>
        </a:p>
      </dgm:t>
    </dgm:pt>
    <dgm:pt modelId="{67E62DFE-3B35-4EAC-B87D-B930D637F8A3}" type="pres">
      <dgm:prSet presAssocID="{A92B1EE1-F0CF-4AB0-921F-5745AA2D57EA}" presName="hierRoot2" presStyleCnt="0"/>
      <dgm:spPr/>
    </dgm:pt>
    <dgm:pt modelId="{F773C667-9234-4057-9305-D179864C5389}" type="pres">
      <dgm:prSet presAssocID="{A92B1EE1-F0CF-4AB0-921F-5745AA2D57EA}" presName="composite2" presStyleCnt="0"/>
      <dgm:spPr/>
    </dgm:pt>
    <dgm:pt modelId="{D17C7501-18AC-4525-8EE2-BBFDBBBC1EFD}" type="pres">
      <dgm:prSet presAssocID="{A92B1EE1-F0CF-4AB0-921F-5745AA2D57EA}" presName="background2" presStyleLbl="node2" presStyleIdx="3" presStyleCnt="5"/>
      <dgm:spPr/>
    </dgm:pt>
    <dgm:pt modelId="{7EC988C5-487E-43C9-B1B6-8DA22F37A4C6}" type="pres">
      <dgm:prSet presAssocID="{A92B1EE1-F0CF-4AB0-921F-5745AA2D57EA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6EAA680-369C-4153-AE1C-D77D4C3AE736}" type="pres">
      <dgm:prSet presAssocID="{A92B1EE1-F0CF-4AB0-921F-5745AA2D57EA}" presName="hierChild3" presStyleCnt="0"/>
      <dgm:spPr/>
    </dgm:pt>
    <dgm:pt modelId="{D88932DB-4CEF-49BE-A15C-2269EA1E6DC8}" type="pres">
      <dgm:prSet presAssocID="{2D4C4555-D948-4F45-BAD7-918AC28545E0}" presName="Name10" presStyleLbl="parChTrans1D2" presStyleIdx="4" presStyleCnt="5"/>
      <dgm:spPr/>
      <dgm:t>
        <a:bodyPr/>
        <a:lstStyle/>
        <a:p>
          <a:endParaRPr lang="pl-PL"/>
        </a:p>
      </dgm:t>
    </dgm:pt>
    <dgm:pt modelId="{EB34B85C-4FD8-4F7E-8A78-F891FA06FECE}" type="pres">
      <dgm:prSet presAssocID="{8AE611DB-3E9B-4CC1-8226-31D8F11925E5}" presName="hierRoot2" presStyleCnt="0"/>
      <dgm:spPr/>
    </dgm:pt>
    <dgm:pt modelId="{0B962254-E30E-4E12-9831-3F50F3BDFA14}" type="pres">
      <dgm:prSet presAssocID="{8AE611DB-3E9B-4CC1-8226-31D8F11925E5}" presName="composite2" presStyleCnt="0"/>
      <dgm:spPr/>
    </dgm:pt>
    <dgm:pt modelId="{496D0D32-6167-4266-87ED-4F0AAD096101}" type="pres">
      <dgm:prSet presAssocID="{8AE611DB-3E9B-4CC1-8226-31D8F11925E5}" presName="background2" presStyleLbl="node2" presStyleIdx="4" presStyleCnt="5"/>
      <dgm:spPr/>
    </dgm:pt>
    <dgm:pt modelId="{78AF014D-52F9-4E86-AC2F-AF676D95E02F}" type="pres">
      <dgm:prSet presAssocID="{8AE611DB-3E9B-4CC1-8226-31D8F11925E5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538E311-2F7A-40D6-B741-C508E5E458DC}" type="pres">
      <dgm:prSet presAssocID="{8AE611DB-3E9B-4CC1-8226-31D8F11925E5}" presName="hierChild3" presStyleCnt="0"/>
      <dgm:spPr/>
    </dgm:pt>
  </dgm:ptLst>
  <dgm:cxnLst>
    <dgm:cxn modelId="{16F73AAF-7DDF-4E5F-8AD1-91A06C328111}" srcId="{51528721-FBA6-4037-ABE0-D876A78CE555}" destId="{8AE611DB-3E9B-4CC1-8226-31D8F11925E5}" srcOrd="4" destOrd="0" parTransId="{2D4C4555-D948-4F45-BAD7-918AC28545E0}" sibTransId="{2B093A18-5754-442D-95A4-E66FBA43C2BC}"/>
    <dgm:cxn modelId="{69C48CA0-B3ED-4D10-B005-E435D0DC8916}" type="presOf" srcId="{45EC305C-77E7-43A1-A994-4FC5776F941F}" destId="{360F12EB-4221-4DFC-8471-A1EE5B0422A5}" srcOrd="0" destOrd="0" presId="urn:microsoft.com/office/officeart/2005/8/layout/hierarchy1"/>
    <dgm:cxn modelId="{BA071DEE-F939-4AAD-AB50-9BE26C93A449}" type="presOf" srcId="{CE8924A3-FA87-4BD6-9B51-441254414B57}" destId="{CEC086A8-8CF5-4973-B551-5094A490945A}" srcOrd="0" destOrd="0" presId="urn:microsoft.com/office/officeart/2005/8/layout/hierarchy1"/>
    <dgm:cxn modelId="{DA5CF7B9-EFB7-469C-B156-071BDCEF0507}" type="presOf" srcId="{51528721-FBA6-4037-ABE0-D876A78CE555}" destId="{01575909-87DB-4E68-A1E3-B03C2DDF5834}" srcOrd="0" destOrd="0" presId="urn:microsoft.com/office/officeart/2005/8/layout/hierarchy1"/>
    <dgm:cxn modelId="{1F6607EB-CE88-457D-A0CD-5B89EB6BC7E1}" type="presOf" srcId="{A92B1EE1-F0CF-4AB0-921F-5745AA2D57EA}" destId="{7EC988C5-487E-43C9-B1B6-8DA22F37A4C6}" srcOrd="0" destOrd="0" presId="urn:microsoft.com/office/officeart/2005/8/layout/hierarchy1"/>
    <dgm:cxn modelId="{080B203D-8870-40EF-A177-36A8E6D3171E}" type="presOf" srcId="{06AAC7D4-9BD1-403D-873F-5233EFB8B5FF}" destId="{28076211-3A06-4E1C-AFC1-FA8BF12B7B22}" srcOrd="0" destOrd="0" presId="urn:microsoft.com/office/officeart/2005/8/layout/hierarchy1"/>
    <dgm:cxn modelId="{4EBEE160-2240-45B6-B3CC-AC1EB1849C1C}" type="presOf" srcId="{84052C96-67EC-44F1-BB67-8CF9F7C81EBC}" destId="{5FCD4F9D-EA47-4FFF-9A8A-79C68AA9F6FF}" srcOrd="0" destOrd="0" presId="urn:microsoft.com/office/officeart/2005/8/layout/hierarchy1"/>
    <dgm:cxn modelId="{C32A5EF6-B23B-40EA-BD52-57B2764158D9}" type="presOf" srcId="{E3D0892D-E61D-4D82-B68C-591D56E9200E}" destId="{2F97B67A-FFDD-4399-88C8-C5925A7E3B31}" srcOrd="0" destOrd="0" presId="urn:microsoft.com/office/officeart/2005/8/layout/hierarchy1"/>
    <dgm:cxn modelId="{7EDA324F-C1C6-4D46-B4AC-D0ED4901E99E}" type="presOf" srcId="{9049A88A-BD73-42B0-B65A-70852E09947C}" destId="{75A754C2-371B-4E7C-ABCE-71736C692A12}" srcOrd="0" destOrd="0" presId="urn:microsoft.com/office/officeart/2005/8/layout/hierarchy1"/>
    <dgm:cxn modelId="{1B1B54B9-A0C9-4C71-90F4-777C42F96F4C}" srcId="{51528721-FBA6-4037-ABE0-D876A78CE555}" destId="{06AAC7D4-9BD1-403D-873F-5233EFB8B5FF}" srcOrd="2" destOrd="0" parTransId="{9049A88A-BD73-42B0-B65A-70852E09947C}" sibTransId="{1D95F986-83B6-4BBE-99BB-53B6C7ADB5B6}"/>
    <dgm:cxn modelId="{55B9B278-6CF1-43E1-A30B-4B63DF176475}" type="presOf" srcId="{2D4C4555-D948-4F45-BAD7-918AC28545E0}" destId="{D88932DB-4CEF-49BE-A15C-2269EA1E6DC8}" srcOrd="0" destOrd="0" presId="urn:microsoft.com/office/officeart/2005/8/layout/hierarchy1"/>
    <dgm:cxn modelId="{553E8B25-5967-41E3-AFE1-2FFACAF3EA02}" srcId="{51528721-FBA6-4037-ABE0-D876A78CE555}" destId="{84052C96-67EC-44F1-BB67-8CF9F7C81EBC}" srcOrd="1" destOrd="0" parTransId="{357E029C-C444-4BCA-A583-C63684F9EC2E}" sibTransId="{4A3507B0-0EC4-4B9F-A53C-CBBF7207446D}"/>
    <dgm:cxn modelId="{6D2C11B7-755B-4017-A121-73AA2B58E8B2}" srcId="{51528721-FBA6-4037-ABE0-D876A78CE555}" destId="{CE8924A3-FA87-4BD6-9B51-441254414B57}" srcOrd="0" destOrd="0" parTransId="{E3D0892D-E61D-4D82-B68C-591D56E9200E}" sibTransId="{DC21806C-B696-41DE-B25A-6EC79D2C6620}"/>
    <dgm:cxn modelId="{1E7A6735-D216-4E99-9E9C-E1D0C2B3B45F}" type="presOf" srcId="{8AE611DB-3E9B-4CC1-8226-31D8F11925E5}" destId="{78AF014D-52F9-4E86-AC2F-AF676D95E02F}" srcOrd="0" destOrd="0" presId="urn:microsoft.com/office/officeart/2005/8/layout/hierarchy1"/>
    <dgm:cxn modelId="{E8C8E6BA-020A-4828-AA43-BEDAE420FBFF}" type="presOf" srcId="{747C3B21-72D0-4385-A9E2-90ED835CD655}" destId="{282F789A-4259-4052-98D1-949FB658811A}" srcOrd="0" destOrd="0" presId="urn:microsoft.com/office/officeart/2005/8/layout/hierarchy1"/>
    <dgm:cxn modelId="{043B696D-C919-4010-86BB-6733DBECDFC6}" srcId="{45EC305C-77E7-43A1-A994-4FC5776F941F}" destId="{51528721-FBA6-4037-ABE0-D876A78CE555}" srcOrd="0" destOrd="0" parTransId="{6A9A5BA3-EEB7-4958-80F2-9AA2EB3AAA67}" sibTransId="{7C87AC02-9173-4021-93CF-50A95C0A50C5}"/>
    <dgm:cxn modelId="{F36F5D1A-DBBE-4386-A173-40818A59D7BA}" type="presOf" srcId="{357E029C-C444-4BCA-A583-C63684F9EC2E}" destId="{7054C04E-3129-4F1A-A909-5A63B3E3BDF9}" srcOrd="0" destOrd="0" presId="urn:microsoft.com/office/officeart/2005/8/layout/hierarchy1"/>
    <dgm:cxn modelId="{6C9919DD-FFD8-491B-974D-E0B51ACAF90E}" srcId="{51528721-FBA6-4037-ABE0-D876A78CE555}" destId="{A92B1EE1-F0CF-4AB0-921F-5745AA2D57EA}" srcOrd="3" destOrd="0" parTransId="{747C3B21-72D0-4385-A9E2-90ED835CD655}" sibTransId="{95239C1C-DE7D-41B8-B804-5549965A45CA}"/>
    <dgm:cxn modelId="{F4B564B0-CE4E-43D8-AE22-D2792C35B257}" type="presParOf" srcId="{360F12EB-4221-4DFC-8471-A1EE5B0422A5}" destId="{7B9584E9-D7BA-4FC4-92F4-344C0CA19E65}" srcOrd="0" destOrd="0" presId="urn:microsoft.com/office/officeart/2005/8/layout/hierarchy1"/>
    <dgm:cxn modelId="{3B9E9D31-7B45-4A62-88B6-2E8E375DB88F}" type="presParOf" srcId="{7B9584E9-D7BA-4FC4-92F4-344C0CA19E65}" destId="{40D57D76-CE40-44F9-B17E-FE705913FC33}" srcOrd="0" destOrd="0" presId="urn:microsoft.com/office/officeart/2005/8/layout/hierarchy1"/>
    <dgm:cxn modelId="{FAA9558E-D05B-46E4-A6A4-55BB4471089A}" type="presParOf" srcId="{40D57D76-CE40-44F9-B17E-FE705913FC33}" destId="{F834B376-A485-44DE-B5C5-B5C65D6ACAA2}" srcOrd="0" destOrd="0" presId="urn:microsoft.com/office/officeart/2005/8/layout/hierarchy1"/>
    <dgm:cxn modelId="{7D479863-FD94-4077-B27F-8D8BD49587A3}" type="presParOf" srcId="{40D57D76-CE40-44F9-B17E-FE705913FC33}" destId="{01575909-87DB-4E68-A1E3-B03C2DDF5834}" srcOrd="1" destOrd="0" presId="urn:microsoft.com/office/officeart/2005/8/layout/hierarchy1"/>
    <dgm:cxn modelId="{B4391FD8-4178-4261-BF43-A9AA8B83AD12}" type="presParOf" srcId="{7B9584E9-D7BA-4FC4-92F4-344C0CA19E65}" destId="{0AE4CBF3-37C7-49EE-80B6-F6DB10513FE3}" srcOrd="1" destOrd="0" presId="urn:microsoft.com/office/officeart/2005/8/layout/hierarchy1"/>
    <dgm:cxn modelId="{F6B5A9F9-1037-4790-B427-9979BE9F76EE}" type="presParOf" srcId="{0AE4CBF3-37C7-49EE-80B6-F6DB10513FE3}" destId="{2F97B67A-FFDD-4399-88C8-C5925A7E3B31}" srcOrd="0" destOrd="0" presId="urn:microsoft.com/office/officeart/2005/8/layout/hierarchy1"/>
    <dgm:cxn modelId="{029B0E23-DC13-44FF-AA77-48AE45767058}" type="presParOf" srcId="{0AE4CBF3-37C7-49EE-80B6-F6DB10513FE3}" destId="{021F0B97-47AF-494A-8019-55D6AB9FDC78}" srcOrd="1" destOrd="0" presId="urn:microsoft.com/office/officeart/2005/8/layout/hierarchy1"/>
    <dgm:cxn modelId="{0C0168E2-FC1F-41DC-9A99-DD5C9D8C4251}" type="presParOf" srcId="{021F0B97-47AF-494A-8019-55D6AB9FDC78}" destId="{C0F4DF72-5C4F-4DBC-AC44-46AD29CA02DB}" srcOrd="0" destOrd="0" presId="urn:microsoft.com/office/officeart/2005/8/layout/hierarchy1"/>
    <dgm:cxn modelId="{705812DF-2905-4AE9-A4A8-533D42C87B33}" type="presParOf" srcId="{C0F4DF72-5C4F-4DBC-AC44-46AD29CA02DB}" destId="{0E9A58D9-4EE5-4108-9F60-5F17330EDD68}" srcOrd="0" destOrd="0" presId="urn:microsoft.com/office/officeart/2005/8/layout/hierarchy1"/>
    <dgm:cxn modelId="{0E28B9A1-E99F-4491-8F89-D8D002DF6FEE}" type="presParOf" srcId="{C0F4DF72-5C4F-4DBC-AC44-46AD29CA02DB}" destId="{CEC086A8-8CF5-4973-B551-5094A490945A}" srcOrd="1" destOrd="0" presId="urn:microsoft.com/office/officeart/2005/8/layout/hierarchy1"/>
    <dgm:cxn modelId="{09CB39AB-F9EA-4664-A625-8370A95D6D75}" type="presParOf" srcId="{021F0B97-47AF-494A-8019-55D6AB9FDC78}" destId="{64EC86FC-FA4B-425B-ADEF-77030C933E77}" srcOrd="1" destOrd="0" presId="urn:microsoft.com/office/officeart/2005/8/layout/hierarchy1"/>
    <dgm:cxn modelId="{30843547-D308-4DA0-99A6-AB28E9730292}" type="presParOf" srcId="{0AE4CBF3-37C7-49EE-80B6-F6DB10513FE3}" destId="{7054C04E-3129-4F1A-A909-5A63B3E3BDF9}" srcOrd="2" destOrd="0" presId="urn:microsoft.com/office/officeart/2005/8/layout/hierarchy1"/>
    <dgm:cxn modelId="{F32E97D6-C11C-4CC2-B915-7FDD9E34B9C5}" type="presParOf" srcId="{0AE4CBF3-37C7-49EE-80B6-F6DB10513FE3}" destId="{306E2F89-844B-487C-BF1B-9A0057C7AEB7}" srcOrd="3" destOrd="0" presId="urn:microsoft.com/office/officeart/2005/8/layout/hierarchy1"/>
    <dgm:cxn modelId="{ACC395B5-3DEF-467E-9D44-103CBA9E8B77}" type="presParOf" srcId="{306E2F89-844B-487C-BF1B-9A0057C7AEB7}" destId="{43AF1421-9C46-4721-94DC-1B259EF4F700}" srcOrd="0" destOrd="0" presId="urn:microsoft.com/office/officeart/2005/8/layout/hierarchy1"/>
    <dgm:cxn modelId="{C1719A88-BFAA-4D4D-B5A4-D38F71841F35}" type="presParOf" srcId="{43AF1421-9C46-4721-94DC-1B259EF4F700}" destId="{6C5B5D95-B802-4307-A231-A8D578FF80F3}" srcOrd="0" destOrd="0" presId="urn:microsoft.com/office/officeart/2005/8/layout/hierarchy1"/>
    <dgm:cxn modelId="{21DEEDA1-8FD2-47D6-A0EA-4F62DB9BB8F1}" type="presParOf" srcId="{43AF1421-9C46-4721-94DC-1B259EF4F700}" destId="{5FCD4F9D-EA47-4FFF-9A8A-79C68AA9F6FF}" srcOrd="1" destOrd="0" presId="urn:microsoft.com/office/officeart/2005/8/layout/hierarchy1"/>
    <dgm:cxn modelId="{D3E8F1C9-202A-4EB2-9779-C10436674D6B}" type="presParOf" srcId="{306E2F89-844B-487C-BF1B-9A0057C7AEB7}" destId="{28BC2C49-9042-4D10-BB46-38459948635C}" srcOrd="1" destOrd="0" presId="urn:microsoft.com/office/officeart/2005/8/layout/hierarchy1"/>
    <dgm:cxn modelId="{8E51132E-CCDB-4A33-822A-C8ABF19BD8B9}" type="presParOf" srcId="{0AE4CBF3-37C7-49EE-80B6-F6DB10513FE3}" destId="{75A754C2-371B-4E7C-ABCE-71736C692A12}" srcOrd="4" destOrd="0" presId="urn:microsoft.com/office/officeart/2005/8/layout/hierarchy1"/>
    <dgm:cxn modelId="{A5AFEEAF-7E2F-4A60-8F1E-A084679EE176}" type="presParOf" srcId="{0AE4CBF3-37C7-49EE-80B6-F6DB10513FE3}" destId="{A618B157-2F4C-4657-8ED2-CBF45522CB64}" srcOrd="5" destOrd="0" presId="urn:microsoft.com/office/officeart/2005/8/layout/hierarchy1"/>
    <dgm:cxn modelId="{4C529556-B4EF-437F-886C-0E0DD336C4EB}" type="presParOf" srcId="{A618B157-2F4C-4657-8ED2-CBF45522CB64}" destId="{7D8F03D7-D851-4B5F-A026-E8C05EE936D2}" srcOrd="0" destOrd="0" presId="urn:microsoft.com/office/officeart/2005/8/layout/hierarchy1"/>
    <dgm:cxn modelId="{CD99318B-9025-4B88-993B-B2AF6734AA04}" type="presParOf" srcId="{7D8F03D7-D851-4B5F-A026-E8C05EE936D2}" destId="{36CFF11A-FA4C-4FF1-BEB8-B086221BAC21}" srcOrd="0" destOrd="0" presId="urn:microsoft.com/office/officeart/2005/8/layout/hierarchy1"/>
    <dgm:cxn modelId="{DF27AF41-2C08-4B8D-982F-8CFB5B05340F}" type="presParOf" srcId="{7D8F03D7-D851-4B5F-A026-E8C05EE936D2}" destId="{28076211-3A06-4E1C-AFC1-FA8BF12B7B22}" srcOrd="1" destOrd="0" presId="urn:microsoft.com/office/officeart/2005/8/layout/hierarchy1"/>
    <dgm:cxn modelId="{1901DF2A-3805-4D49-9F11-C5E9158C4FB7}" type="presParOf" srcId="{A618B157-2F4C-4657-8ED2-CBF45522CB64}" destId="{5C5445AB-FF12-4B4B-AE35-6B810F46AE35}" srcOrd="1" destOrd="0" presId="urn:microsoft.com/office/officeart/2005/8/layout/hierarchy1"/>
    <dgm:cxn modelId="{E1C8B3BF-E154-4931-A809-B87D05CF60C1}" type="presParOf" srcId="{0AE4CBF3-37C7-49EE-80B6-F6DB10513FE3}" destId="{282F789A-4259-4052-98D1-949FB658811A}" srcOrd="6" destOrd="0" presId="urn:microsoft.com/office/officeart/2005/8/layout/hierarchy1"/>
    <dgm:cxn modelId="{774A3565-E189-4857-A0E7-71B5499CBA34}" type="presParOf" srcId="{0AE4CBF3-37C7-49EE-80B6-F6DB10513FE3}" destId="{67E62DFE-3B35-4EAC-B87D-B930D637F8A3}" srcOrd="7" destOrd="0" presId="urn:microsoft.com/office/officeart/2005/8/layout/hierarchy1"/>
    <dgm:cxn modelId="{59A4DCA2-7B93-469A-AB7E-2EA0E6C47371}" type="presParOf" srcId="{67E62DFE-3B35-4EAC-B87D-B930D637F8A3}" destId="{F773C667-9234-4057-9305-D179864C5389}" srcOrd="0" destOrd="0" presId="urn:microsoft.com/office/officeart/2005/8/layout/hierarchy1"/>
    <dgm:cxn modelId="{76861804-D999-4EAE-A2CB-735138DC62D4}" type="presParOf" srcId="{F773C667-9234-4057-9305-D179864C5389}" destId="{D17C7501-18AC-4525-8EE2-BBFDBBBC1EFD}" srcOrd="0" destOrd="0" presId="urn:microsoft.com/office/officeart/2005/8/layout/hierarchy1"/>
    <dgm:cxn modelId="{71302EA0-BF03-41E4-A95C-E564CC8A155F}" type="presParOf" srcId="{F773C667-9234-4057-9305-D179864C5389}" destId="{7EC988C5-487E-43C9-B1B6-8DA22F37A4C6}" srcOrd="1" destOrd="0" presId="urn:microsoft.com/office/officeart/2005/8/layout/hierarchy1"/>
    <dgm:cxn modelId="{1F830C9C-E400-48DF-967E-FC28F9B3C12E}" type="presParOf" srcId="{67E62DFE-3B35-4EAC-B87D-B930D637F8A3}" destId="{C6EAA680-369C-4153-AE1C-D77D4C3AE736}" srcOrd="1" destOrd="0" presId="urn:microsoft.com/office/officeart/2005/8/layout/hierarchy1"/>
    <dgm:cxn modelId="{5EC28BAB-409D-4204-BE27-A83D32E58282}" type="presParOf" srcId="{0AE4CBF3-37C7-49EE-80B6-F6DB10513FE3}" destId="{D88932DB-4CEF-49BE-A15C-2269EA1E6DC8}" srcOrd="8" destOrd="0" presId="urn:microsoft.com/office/officeart/2005/8/layout/hierarchy1"/>
    <dgm:cxn modelId="{A1515C2F-7C09-4EC8-A908-F4118BE955C3}" type="presParOf" srcId="{0AE4CBF3-37C7-49EE-80B6-F6DB10513FE3}" destId="{EB34B85C-4FD8-4F7E-8A78-F891FA06FECE}" srcOrd="9" destOrd="0" presId="urn:microsoft.com/office/officeart/2005/8/layout/hierarchy1"/>
    <dgm:cxn modelId="{5129828B-85EE-43A7-B29B-F73AE272FA4F}" type="presParOf" srcId="{EB34B85C-4FD8-4F7E-8A78-F891FA06FECE}" destId="{0B962254-E30E-4E12-9831-3F50F3BDFA14}" srcOrd="0" destOrd="0" presId="urn:microsoft.com/office/officeart/2005/8/layout/hierarchy1"/>
    <dgm:cxn modelId="{D374D283-AA3A-4355-8335-75DDD62CF476}" type="presParOf" srcId="{0B962254-E30E-4E12-9831-3F50F3BDFA14}" destId="{496D0D32-6167-4266-87ED-4F0AAD096101}" srcOrd="0" destOrd="0" presId="urn:microsoft.com/office/officeart/2005/8/layout/hierarchy1"/>
    <dgm:cxn modelId="{50E9D9EC-23F1-44C4-873C-2BD9112C2F6D}" type="presParOf" srcId="{0B962254-E30E-4E12-9831-3F50F3BDFA14}" destId="{78AF014D-52F9-4E86-AC2F-AF676D95E02F}" srcOrd="1" destOrd="0" presId="urn:microsoft.com/office/officeart/2005/8/layout/hierarchy1"/>
    <dgm:cxn modelId="{4867EA57-09BF-44E9-819E-B5D392A4C3D5}" type="presParOf" srcId="{EB34B85C-4FD8-4F7E-8A78-F891FA06FECE}" destId="{9538E311-2F7A-40D6-B741-C508E5E458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65BD0-2B58-478C-870D-7C5A98B3A7B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39466AC-3E78-4B34-ADB6-4AAA42E620A0}">
      <dgm:prSet phldrT="[Tekst]"/>
      <dgm:spPr/>
      <dgm:t>
        <a:bodyPr/>
        <a:lstStyle/>
        <a:p>
          <a:r>
            <a:rPr lang="pl-PL" dirty="0" smtClean="0"/>
            <a:t>Grupa pożarów</a:t>
          </a:r>
          <a:endParaRPr lang="pl-PL" dirty="0"/>
        </a:p>
      </dgm:t>
    </dgm:pt>
    <dgm:pt modelId="{C20A440C-7E3E-459D-A979-7EE9D34775AF}" type="parTrans" cxnId="{5CEF18A7-F94B-4138-880B-739DF8EADE43}">
      <dgm:prSet/>
      <dgm:spPr/>
      <dgm:t>
        <a:bodyPr/>
        <a:lstStyle/>
        <a:p>
          <a:endParaRPr lang="pl-PL"/>
        </a:p>
      </dgm:t>
    </dgm:pt>
    <dgm:pt modelId="{61523873-3032-4271-915D-8286074F9BD3}" type="sibTrans" cxnId="{5CEF18A7-F94B-4138-880B-739DF8EADE43}">
      <dgm:prSet/>
      <dgm:spPr/>
      <dgm:t>
        <a:bodyPr/>
        <a:lstStyle/>
        <a:p>
          <a:endParaRPr lang="pl-PL"/>
        </a:p>
      </dgm:t>
    </dgm:pt>
    <dgm:pt modelId="{F6D2EA9F-35D3-4FAA-9558-B7DC331E2E5A}">
      <dgm:prSet phldrT="[Tekst]"/>
      <dgm:spPr/>
      <dgm:t>
        <a:bodyPr/>
        <a:lstStyle/>
        <a:p>
          <a:r>
            <a:rPr lang="pl-PL" dirty="0" smtClean="0"/>
            <a:t>A</a:t>
          </a:r>
          <a:endParaRPr lang="pl-PL" dirty="0"/>
        </a:p>
      </dgm:t>
    </dgm:pt>
    <dgm:pt modelId="{BF7DE0F9-24D6-4E8A-B10A-E154341F9910}" type="parTrans" cxnId="{7FB897B5-65EA-4F63-BEFF-4BB5E8ABA002}">
      <dgm:prSet/>
      <dgm:spPr/>
      <dgm:t>
        <a:bodyPr/>
        <a:lstStyle/>
        <a:p>
          <a:endParaRPr lang="pl-PL"/>
        </a:p>
      </dgm:t>
    </dgm:pt>
    <dgm:pt modelId="{CC57FE55-BE22-41AB-A8ED-B442C973CF1A}" type="sibTrans" cxnId="{7FB897B5-65EA-4F63-BEFF-4BB5E8ABA002}">
      <dgm:prSet/>
      <dgm:spPr/>
      <dgm:t>
        <a:bodyPr/>
        <a:lstStyle/>
        <a:p>
          <a:endParaRPr lang="pl-PL"/>
        </a:p>
      </dgm:t>
    </dgm:pt>
    <dgm:pt modelId="{F3858D0F-AC1B-4DFD-9BE0-968268D65C86}">
      <dgm:prSet phldrT="[Tekst]"/>
      <dgm:spPr/>
      <dgm:t>
        <a:bodyPr/>
        <a:lstStyle/>
        <a:p>
          <a:r>
            <a:rPr lang="pl-PL" dirty="0" smtClean="0"/>
            <a:t>F</a:t>
          </a:r>
          <a:endParaRPr lang="pl-PL" dirty="0"/>
        </a:p>
      </dgm:t>
    </dgm:pt>
    <dgm:pt modelId="{7092BD58-7BA1-4436-9040-36739C52D01D}" type="parTrans" cxnId="{DF570742-2BC5-4C2C-9246-E0AD114BB1D0}">
      <dgm:prSet/>
      <dgm:spPr/>
      <dgm:t>
        <a:bodyPr/>
        <a:lstStyle/>
        <a:p>
          <a:endParaRPr lang="pl-PL"/>
        </a:p>
      </dgm:t>
    </dgm:pt>
    <dgm:pt modelId="{2370A1D6-8FF9-429E-B9EF-7BD234EDAC33}" type="sibTrans" cxnId="{DF570742-2BC5-4C2C-9246-E0AD114BB1D0}">
      <dgm:prSet/>
      <dgm:spPr/>
      <dgm:t>
        <a:bodyPr/>
        <a:lstStyle/>
        <a:p>
          <a:endParaRPr lang="pl-PL"/>
        </a:p>
      </dgm:t>
    </dgm:pt>
    <dgm:pt modelId="{C9F3D949-7111-4AD9-A796-439790C06596}">
      <dgm:prSet phldrT="[Tekst]"/>
      <dgm:spPr/>
      <dgm:t>
        <a:bodyPr/>
        <a:lstStyle/>
        <a:p>
          <a:r>
            <a:rPr lang="pl-PL" dirty="0" smtClean="0"/>
            <a:t>Rodzaj środka gaśniczego</a:t>
          </a:r>
          <a:endParaRPr lang="pl-PL" dirty="0"/>
        </a:p>
      </dgm:t>
    </dgm:pt>
    <dgm:pt modelId="{B2B39EAE-46D5-4FC9-BC0D-00FEA3381D3D}" type="parTrans" cxnId="{40A9074B-5F6C-484C-AB78-A69B950501B4}">
      <dgm:prSet/>
      <dgm:spPr/>
      <dgm:t>
        <a:bodyPr/>
        <a:lstStyle/>
        <a:p>
          <a:endParaRPr lang="pl-PL"/>
        </a:p>
      </dgm:t>
    </dgm:pt>
    <dgm:pt modelId="{E00AEFBC-F893-4BC4-87B9-90D414F4DFE3}" type="sibTrans" cxnId="{40A9074B-5F6C-484C-AB78-A69B950501B4}">
      <dgm:prSet/>
      <dgm:spPr/>
      <dgm:t>
        <a:bodyPr/>
        <a:lstStyle/>
        <a:p>
          <a:endParaRPr lang="pl-PL"/>
        </a:p>
      </dgm:t>
    </dgm:pt>
    <dgm:pt modelId="{F9746349-5D5D-42DC-ADAE-AA3F2AB3FC36}">
      <dgm:prSet phldrT="[Tekst]"/>
      <dgm:spPr/>
      <dgm:t>
        <a:bodyPr/>
        <a:lstStyle/>
        <a:p>
          <a:r>
            <a:rPr lang="pl-PL" dirty="0" smtClean="0"/>
            <a:t>woda, piana</a:t>
          </a:r>
          <a:endParaRPr lang="pl-PL" dirty="0"/>
        </a:p>
      </dgm:t>
    </dgm:pt>
    <dgm:pt modelId="{ACE1A2BD-D8E5-477B-807A-FD0216650827}" type="parTrans" cxnId="{C71C942D-81D9-4955-AFD2-5F5EA8766C66}">
      <dgm:prSet/>
      <dgm:spPr/>
      <dgm:t>
        <a:bodyPr/>
        <a:lstStyle/>
        <a:p>
          <a:endParaRPr lang="pl-PL"/>
        </a:p>
      </dgm:t>
    </dgm:pt>
    <dgm:pt modelId="{3B5D9C55-D694-4154-9B9C-54AC3CCD256B}" type="sibTrans" cxnId="{C71C942D-81D9-4955-AFD2-5F5EA8766C66}">
      <dgm:prSet/>
      <dgm:spPr/>
      <dgm:t>
        <a:bodyPr/>
        <a:lstStyle/>
        <a:p>
          <a:endParaRPr lang="pl-PL"/>
        </a:p>
      </dgm:t>
    </dgm:pt>
    <dgm:pt modelId="{27A4BFC4-7B87-4958-BE9F-0249B6ADBD8B}">
      <dgm:prSet phldrT="[Tekst]"/>
      <dgm:spPr/>
      <dgm:t>
        <a:bodyPr/>
        <a:lstStyle/>
        <a:p>
          <a:r>
            <a:rPr lang="pl-PL" dirty="0" smtClean="0"/>
            <a:t>piana, dwutlenek węgla, proszki gaśnicze</a:t>
          </a:r>
          <a:endParaRPr lang="pl-PL" dirty="0"/>
        </a:p>
      </dgm:t>
    </dgm:pt>
    <dgm:pt modelId="{C99C5C68-17B6-4DE5-BDCB-99949301ABC3}" type="parTrans" cxnId="{AA32F4E5-0E39-4821-AB68-58CFDE2D3490}">
      <dgm:prSet/>
      <dgm:spPr/>
      <dgm:t>
        <a:bodyPr/>
        <a:lstStyle/>
        <a:p>
          <a:endParaRPr lang="pl-PL"/>
        </a:p>
      </dgm:t>
    </dgm:pt>
    <dgm:pt modelId="{D7E089C1-3E28-43C1-9B8F-BAAA8FAF5252}" type="sibTrans" cxnId="{AA32F4E5-0E39-4821-AB68-58CFDE2D3490}">
      <dgm:prSet/>
      <dgm:spPr/>
      <dgm:t>
        <a:bodyPr/>
        <a:lstStyle/>
        <a:p>
          <a:endParaRPr lang="pl-PL"/>
        </a:p>
      </dgm:t>
    </dgm:pt>
    <dgm:pt modelId="{00548D5A-45C2-4180-AA37-D5903146B6FE}">
      <dgm:prSet phldrT="[Tekst]"/>
      <dgm:spPr/>
      <dgm:t>
        <a:bodyPr/>
        <a:lstStyle/>
        <a:p>
          <a:r>
            <a:rPr lang="pl-PL" dirty="0" smtClean="0"/>
            <a:t>proszki gaśnicze, dwutlenek węgla</a:t>
          </a:r>
          <a:endParaRPr lang="pl-PL" dirty="0"/>
        </a:p>
      </dgm:t>
    </dgm:pt>
    <dgm:pt modelId="{0691729B-FD8C-45F6-A794-75736A863FD6}" type="parTrans" cxnId="{0A8DFB01-AA13-496B-A4ED-6BA40B22103C}">
      <dgm:prSet/>
      <dgm:spPr/>
      <dgm:t>
        <a:bodyPr/>
        <a:lstStyle/>
        <a:p>
          <a:endParaRPr lang="pl-PL"/>
        </a:p>
      </dgm:t>
    </dgm:pt>
    <dgm:pt modelId="{174D9056-DB2E-40C5-91F7-6D9CCDBF4D76}" type="sibTrans" cxnId="{0A8DFB01-AA13-496B-A4ED-6BA40B22103C}">
      <dgm:prSet/>
      <dgm:spPr/>
      <dgm:t>
        <a:bodyPr/>
        <a:lstStyle/>
        <a:p>
          <a:endParaRPr lang="pl-PL"/>
        </a:p>
      </dgm:t>
    </dgm:pt>
    <dgm:pt modelId="{8BCF6B08-5500-46ED-BB47-DA4EB57C497B}">
      <dgm:prSet phldrT="[Tekst]"/>
      <dgm:spPr/>
      <dgm:t>
        <a:bodyPr/>
        <a:lstStyle/>
        <a:p>
          <a:r>
            <a:rPr lang="pl-PL" dirty="0" smtClean="0"/>
            <a:t>specjalne proszki gaśnicze</a:t>
          </a:r>
          <a:endParaRPr lang="pl-PL" dirty="0"/>
        </a:p>
      </dgm:t>
    </dgm:pt>
    <dgm:pt modelId="{26AD9474-AB52-41D0-AE0D-855441E758E6}" type="parTrans" cxnId="{6D8C586C-6790-4AB6-92DB-313864CAD6D7}">
      <dgm:prSet/>
      <dgm:spPr/>
      <dgm:t>
        <a:bodyPr/>
        <a:lstStyle/>
        <a:p>
          <a:endParaRPr lang="pl-PL"/>
        </a:p>
      </dgm:t>
    </dgm:pt>
    <dgm:pt modelId="{DF3C5535-7FD0-4865-8176-727B9DB77E31}" type="sibTrans" cxnId="{6D8C586C-6790-4AB6-92DB-313864CAD6D7}">
      <dgm:prSet/>
      <dgm:spPr/>
      <dgm:t>
        <a:bodyPr/>
        <a:lstStyle/>
        <a:p>
          <a:endParaRPr lang="pl-PL"/>
        </a:p>
      </dgm:t>
    </dgm:pt>
    <dgm:pt modelId="{48E119E8-2E4B-427C-ABB8-6C1C0A1B9792}">
      <dgm:prSet phldrT="[Tekst]"/>
      <dgm:spPr/>
      <dgm:t>
        <a:bodyPr/>
        <a:lstStyle/>
        <a:p>
          <a:r>
            <a:rPr lang="pl-PL" dirty="0" smtClean="0"/>
            <a:t>D</a:t>
          </a:r>
          <a:endParaRPr lang="pl-PL" dirty="0"/>
        </a:p>
      </dgm:t>
    </dgm:pt>
    <dgm:pt modelId="{47EAF697-E6E1-43E7-B9BF-CEB88D8CBCFC}" type="parTrans" cxnId="{BC78B819-6622-4DBC-A38F-736AB3FABCFF}">
      <dgm:prSet/>
      <dgm:spPr/>
      <dgm:t>
        <a:bodyPr/>
        <a:lstStyle/>
        <a:p>
          <a:endParaRPr lang="pl-PL"/>
        </a:p>
      </dgm:t>
    </dgm:pt>
    <dgm:pt modelId="{F5A880AC-08C9-4EE0-A7A5-F8395C25A192}" type="sibTrans" cxnId="{BC78B819-6622-4DBC-A38F-736AB3FABCFF}">
      <dgm:prSet/>
      <dgm:spPr/>
      <dgm:t>
        <a:bodyPr/>
        <a:lstStyle/>
        <a:p>
          <a:endParaRPr lang="pl-PL"/>
        </a:p>
      </dgm:t>
    </dgm:pt>
    <dgm:pt modelId="{A6C928DE-566E-49DD-8B87-AA46FD8310CF}">
      <dgm:prSet phldrT="[Tekst]"/>
      <dgm:spPr/>
      <dgm:t>
        <a:bodyPr/>
        <a:lstStyle/>
        <a:p>
          <a:r>
            <a:rPr lang="pl-PL" dirty="0" smtClean="0"/>
            <a:t>B</a:t>
          </a:r>
          <a:endParaRPr lang="pl-PL" dirty="0"/>
        </a:p>
      </dgm:t>
    </dgm:pt>
    <dgm:pt modelId="{3184ED6D-9BDB-4797-B409-CC10E362CE61}" type="parTrans" cxnId="{5FBE174A-D37B-45AB-8343-7F4E9DEB55B2}">
      <dgm:prSet/>
      <dgm:spPr/>
      <dgm:t>
        <a:bodyPr/>
        <a:lstStyle/>
        <a:p>
          <a:endParaRPr lang="pl-PL"/>
        </a:p>
      </dgm:t>
    </dgm:pt>
    <dgm:pt modelId="{C610015C-FD19-46AA-90E9-AC00070F772E}" type="sibTrans" cxnId="{5FBE174A-D37B-45AB-8343-7F4E9DEB55B2}">
      <dgm:prSet/>
      <dgm:spPr/>
      <dgm:t>
        <a:bodyPr/>
        <a:lstStyle/>
        <a:p>
          <a:endParaRPr lang="pl-PL"/>
        </a:p>
      </dgm:t>
    </dgm:pt>
    <dgm:pt modelId="{E9B13B9D-9B28-4E78-AD6D-0924FC715DE7}">
      <dgm:prSet phldrT="[Tekst]"/>
      <dgm:spPr/>
      <dgm:t>
        <a:bodyPr/>
        <a:lstStyle/>
        <a:p>
          <a:r>
            <a:rPr lang="pl-PL" dirty="0" smtClean="0"/>
            <a:t>C</a:t>
          </a:r>
          <a:endParaRPr lang="pl-PL" dirty="0"/>
        </a:p>
      </dgm:t>
    </dgm:pt>
    <dgm:pt modelId="{8C329349-F53D-4D12-8573-B4DC696481AC}" type="parTrans" cxnId="{1A82A7A7-BAFE-41AD-B68C-5CD0598F6E09}">
      <dgm:prSet/>
      <dgm:spPr/>
      <dgm:t>
        <a:bodyPr/>
        <a:lstStyle/>
        <a:p>
          <a:endParaRPr lang="pl-PL"/>
        </a:p>
      </dgm:t>
    </dgm:pt>
    <dgm:pt modelId="{1D375328-F334-49D6-A8CF-42BD613EBA89}" type="sibTrans" cxnId="{1A82A7A7-BAFE-41AD-B68C-5CD0598F6E09}">
      <dgm:prSet/>
      <dgm:spPr/>
      <dgm:t>
        <a:bodyPr/>
        <a:lstStyle/>
        <a:p>
          <a:endParaRPr lang="pl-PL"/>
        </a:p>
      </dgm:t>
    </dgm:pt>
    <dgm:pt modelId="{4329FFC0-C37B-468F-88E7-1083E36091EB}">
      <dgm:prSet phldrT="[Tekst]"/>
      <dgm:spPr/>
      <dgm:t>
        <a:bodyPr/>
        <a:lstStyle/>
        <a:p>
          <a:r>
            <a:rPr lang="pl-PL" dirty="0" smtClean="0"/>
            <a:t>Gaśnice płynowe(pianowe)</a:t>
          </a:r>
          <a:endParaRPr lang="pl-PL" dirty="0"/>
        </a:p>
      </dgm:t>
    </dgm:pt>
    <dgm:pt modelId="{6D021F29-4005-43D9-A1E4-FE170028530D}" type="sibTrans" cxnId="{CE09CB50-764C-4282-9D68-E7B94F9234B6}">
      <dgm:prSet/>
      <dgm:spPr/>
      <dgm:t>
        <a:bodyPr/>
        <a:lstStyle/>
        <a:p>
          <a:endParaRPr lang="pl-PL"/>
        </a:p>
      </dgm:t>
    </dgm:pt>
    <dgm:pt modelId="{1D27E5E1-EBCF-421A-A779-6D1D8E9B0563}" type="parTrans" cxnId="{CE09CB50-764C-4282-9D68-E7B94F9234B6}">
      <dgm:prSet/>
      <dgm:spPr/>
      <dgm:t>
        <a:bodyPr/>
        <a:lstStyle/>
        <a:p>
          <a:endParaRPr lang="pl-PL"/>
        </a:p>
      </dgm:t>
    </dgm:pt>
    <dgm:pt modelId="{DDF9E34F-E73E-47AC-A323-285EA5E9F165}" type="pres">
      <dgm:prSet presAssocID="{8F265BD0-2B58-478C-870D-7C5A98B3A7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074D85D-D96E-48F9-A97D-A2B4920552C1}" type="pres">
      <dgm:prSet presAssocID="{939466AC-3E78-4B34-ADB6-4AAA42E620A0}" presName="compNode" presStyleCnt="0"/>
      <dgm:spPr/>
    </dgm:pt>
    <dgm:pt modelId="{55A52A46-EF26-4389-9290-B38BD1F131C6}" type="pres">
      <dgm:prSet presAssocID="{939466AC-3E78-4B34-ADB6-4AAA42E620A0}" presName="aNode" presStyleLbl="bgShp" presStyleIdx="0" presStyleCnt="2"/>
      <dgm:spPr/>
      <dgm:t>
        <a:bodyPr/>
        <a:lstStyle/>
        <a:p>
          <a:endParaRPr lang="pl-PL"/>
        </a:p>
      </dgm:t>
    </dgm:pt>
    <dgm:pt modelId="{F6F86A78-6722-416A-994E-5CC624B2CA69}" type="pres">
      <dgm:prSet presAssocID="{939466AC-3E78-4B34-ADB6-4AAA42E620A0}" presName="textNode" presStyleLbl="bgShp" presStyleIdx="0" presStyleCnt="2"/>
      <dgm:spPr/>
      <dgm:t>
        <a:bodyPr/>
        <a:lstStyle/>
        <a:p>
          <a:endParaRPr lang="pl-PL"/>
        </a:p>
      </dgm:t>
    </dgm:pt>
    <dgm:pt modelId="{6CD74FC6-DB2D-449E-880C-90CBC766BD09}" type="pres">
      <dgm:prSet presAssocID="{939466AC-3E78-4B34-ADB6-4AAA42E620A0}" presName="compChildNode" presStyleCnt="0"/>
      <dgm:spPr/>
    </dgm:pt>
    <dgm:pt modelId="{BF873062-ED61-434E-B6E8-BD0D4DDB5024}" type="pres">
      <dgm:prSet presAssocID="{939466AC-3E78-4B34-ADB6-4AAA42E620A0}" presName="theInnerList" presStyleCnt="0"/>
      <dgm:spPr/>
    </dgm:pt>
    <dgm:pt modelId="{63345992-7241-4FF3-8FF4-BE5D3BAF1639}" type="pres">
      <dgm:prSet presAssocID="{F6D2EA9F-35D3-4FAA-9558-B7DC331E2E5A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BE3B5D-3443-42DA-ABA6-EA995212311D}" type="pres">
      <dgm:prSet presAssocID="{F6D2EA9F-35D3-4FAA-9558-B7DC331E2E5A}" presName="aSpace2" presStyleCnt="0"/>
      <dgm:spPr/>
    </dgm:pt>
    <dgm:pt modelId="{4E9441EF-E312-48B8-ACED-C21E6805E439}" type="pres">
      <dgm:prSet presAssocID="{A6C928DE-566E-49DD-8B87-AA46FD8310CF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ACF343-6D37-4045-9B0A-918EF20D1148}" type="pres">
      <dgm:prSet presAssocID="{A6C928DE-566E-49DD-8B87-AA46FD8310CF}" presName="aSpace2" presStyleCnt="0"/>
      <dgm:spPr/>
    </dgm:pt>
    <dgm:pt modelId="{4138229A-68AF-4AD8-8005-4BB4FBE660D4}" type="pres">
      <dgm:prSet presAssocID="{E9B13B9D-9B28-4E78-AD6D-0924FC715DE7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DA76A2-A50A-4258-A3A7-9C9F3B1B46D3}" type="pres">
      <dgm:prSet presAssocID="{E9B13B9D-9B28-4E78-AD6D-0924FC715DE7}" presName="aSpace2" presStyleCnt="0"/>
      <dgm:spPr/>
    </dgm:pt>
    <dgm:pt modelId="{A57D4452-2DCA-4818-A6F6-8141DFBDAF75}" type="pres">
      <dgm:prSet presAssocID="{48E119E8-2E4B-427C-ABB8-6C1C0A1B9792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F60E29-0D35-465A-8701-702090AD4E81}" type="pres">
      <dgm:prSet presAssocID="{48E119E8-2E4B-427C-ABB8-6C1C0A1B9792}" presName="aSpace2" presStyleCnt="0"/>
      <dgm:spPr/>
    </dgm:pt>
    <dgm:pt modelId="{37EE28C2-E59E-4E2D-85A5-C1E945E81686}" type="pres">
      <dgm:prSet presAssocID="{F3858D0F-AC1B-4DFD-9BE0-968268D65C86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BC4EF7-E266-4CBD-8393-16C2BA652955}" type="pres">
      <dgm:prSet presAssocID="{939466AC-3E78-4B34-ADB6-4AAA42E620A0}" presName="aSpace" presStyleCnt="0"/>
      <dgm:spPr/>
    </dgm:pt>
    <dgm:pt modelId="{66D30D0A-84DE-43DD-9F61-E89EF2498511}" type="pres">
      <dgm:prSet presAssocID="{C9F3D949-7111-4AD9-A796-439790C06596}" presName="compNode" presStyleCnt="0"/>
      <dgm:spPr/>
    </dgm:pt>
    <dgm:pt modelId="{DD29342F-B3A5-4FC6-B049-227EDC1170BA}" type="pres">
      <dgm:prSet presAssocID="{C9F3D949-7111-4AD9-A796-439790C06596}" presName="aNode" presStyleLbl="bgShp" presStyleIdx="1" presStyleCnt="2"/>
      <dgm:spPr/>
      <dgm:t>
        <a:bodyPr/>
        <a:lstStyle/>
        <a:p>
          <a:endParaRPr lang="pl-PL"/>
        </a:p>
      </dgm:t>
    </dgm:pt>
    <dgm:pt modelId="{218B0DB2-66D8-41E4-A74B-72F7B3235139}" type="pres">
      <dgm:prSet presAssocID="{C9F3D949-7111-4AD9-A796-439790C06596}" presName="textNode" presStyleLbl="bgShp" presStyleIdx="1" presStyleCnt="2"/>
      <dgm:spPr/>
      <dgm:t>
        <a:bodyPr/>
        <a:lstStyle/>
        <a:p>
          <a:endParaRPr lang="pl-PL"/>
        </a:p>
      </dgm:t>
    </dgm:pt>
    <dgm:pt modelId="{DFFA6DD5-57E7-4AA2-8737-1CD1CB1D6395}" type="pres">
      <dgm:prSet presAssocID="{C9F3D949-7111-4AD9-A796-439790C06596}" presName="compChildNode" presStyleCnt="0"/>
      <dgm:spPr/>
    </dgm:pt>
    <dgm:pt modelId="{8082A9BB-0C22-4E5F-A82D-FC7A51868275}" type="pres">
      <dgm:prSet presAssocID="{C9F3D949-7111-4AD9-A796-439790C06596}" presName="theInnerList" presStyleCnt="0"/>
      <dgm:spPr/>
    </dgm:pt>
    <dgm:pt modelId="{E1430FBF-B21B-4B9D-9630-A65099B43448}" type="pres">
      <dgm:prSet presAssocID="{F9746349-5D5D-42DC-ADAE-AA3F2AB3FC36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46CBE6-FA04-4461-8D5D-E8792A9F6824}" type="pres">
      <dgm:prSet presAssocID="{F9746349-5D5D-42DC-ADAE-AA3F2AB3FC36}" presName="aSpace2" presStyleCnt="0"/>
      <dgm:spPr/>
    </dgm:pt>
    <dgm:pt modelId="{E67BDA4D-A9C6-4619-9192-3E5A4CFEBEA3}" type="pres">
      <dgm:prSet presAssocID="{27A4BFC4-7B87-4958-BE9F-0249B6ADBD8B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E32E47-998C-48DA-9A19-FB22E8B4EE6C}" type="pres">
      <dgm:prSet presAssocID="{27A4BFC4-7B87-4958-BE9F-0249B6ADBD8B}" presName="aSpace2" presStyleCnt="0"/>
      <dgm:spPr/>
    </dgm:pt>
    <dgm:pt modelId="{F131BF20-CC78-4776-91CA-35175B1EEFB9}" type="pres">
      <dgm:prSet presAssocID="{00548D5A-45C2-4180-AA37-D5903146B6FE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65C693-14C0-4742-8B45-0ABA6696E4B3}" type="pres">
      <dgm:prSet presAssocID="{00548D5A-45C2-4180-AA37-D5903146B6FE}" presName="aSpace2" presStyleCnt="0"/>
      <dgm:spPr/>
    </dgm:pt>
    <dgm:pt modelId="{2B522947-D0F5-44CB-A1F6-7CFED5F97E90}" type="pres">
      <dgm:prSet presAssocID="{8BCF6B08-5500-46ED-BB47-DA4EB57C497B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717E0E-1A8A-437E-8AD0-0209630C2A30}" type="pres">
      <dgm:prSet presAssocID="{8BCF6B08-5500-46ED-BB47-DA4EB57C497B}" presName="aSpace2" presStyleCnt="0"/>
      <dgm:spPr/>
    </dgm:pt>
    <dgm:pt modelId="{417999AF-BF50-4DD2-8874-F7EA2BD409B2}" type="pres">
      <dgm:prSet presAssocID="{4329FFC0-C37B-468F-88E7-1083E36091EB}" presName="childNode" presStyleLbl="node1" presStyleIdx="9" presStyleCnt="10" custLinFactNeighborX="1657" custLinFactNeighborY="159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7783F6A-95AD-49F4-9B39-87602B67EF87}" type="presOf" srcId="{8F265BD0-2B58-478C-870D-7C5A98B3A7B2}" destId="{DDF9E34F-E73E-47AC-A323-285EA5E9F165}" srcOrd="0" destOrd="0" presId="urn:microsoft.com/office/officeart/2005/8/layout/lProcess2"/>
    <dgm:cxn modelId="{BEC36526-1E2C-43D4-9D71-A83316A0056D}" type="presOf" srcId="{C9F3D949-7111-4AD9-A796-439790C06596}" destId="{DD29342F-B3A5-4FC6-B049-227EDC1170BA}" srcOrd="0" destOrd="0" presId="urn:microsoft.com/office/officeart/2005/8/layout/lProcess2"/>
    <dgm:cxn modelId="{9A8C6D28-1CF4-4BDD-A112-028738D3CE90}" type="presOf" srcId="{27A4BFC4-7B87-4958-BE9F-0249B6ADBD8B}" destId="{E67BDA4D-A9C6-4619-9192-3E5A4CFEBEA3}" srcOrd="0" destOrd="0" presId="urn:microsoft.com/office/officeart/2005/8/layout/lProcess2"/>
    <dgm:cxn modelId="{61CAF394-9285-42BF-9F82-45588F7DA97C}" type="presOf" srcId="{4329FFC0-C37B-468F-88E7-1083E36091EB}" destId="{417999AF-BF50-4DD2-8874-F7EA2BD409B2}" srcOrd="0" destOrd="0" presId="urn:microsoft.com/office/officeart/2005/8/layout/lProcess2"/>
    <dgm:cxn modelId="{2157FFAA-5F23-48F1-8633-C1FC6567A9CE}" type="presOf" srcId="{F3858D0F-AC1B-4DFD-9BE0-968268D65C86}" destId="{37EE28C2-E59E-4E2D-85A5-C1E945E81686}" srcOrd="0" destOrd="0" presId="urn:microsoft.com/office/officeart/2005/8/layout/lProcess2"/>
    <dgm:cxn modelId="{1418DAD4-F2FD-4AA9-86A0-FEAEF4ACB8D5}" type="presOf" srcId="{00548D5A-45C2-4180-AA37-D5903146B6FE}" destId="{F131BF20-CC78-4776-91CA-35175B1EEFB9}" srcOrd="0" destOrd="0" presId="urn:microsoft.com/office/officeart/2005/8/layout/lProcess2"/>
    <dgm:cxn modelId="{3E4FC85B-6C0A-4C28-ABF9-9059BEE9C55F}" type="presOf" srcId="{F9746349-5D5D-42DC-ADAE-AA3F2AB3FC36}" destId="{E1430FBF-B21B-4B9D-9630-A65099B43448}" srcOrd="0" destOrd="0" presId="urn:microsoft.com/office/officeart/2005/8/layout/lProcess2"/>
    <dgm:cxn modelId="{6202A1E0-BB1C-4E49-80DB-E673466E29BC}" type="presOf" srcId="{F6D2EA9F-35D3-4FAA-9558-B7DC331E2E5A}" destId="{63345992-7241-4FF3-8FF4-BE5D3BAF1639}" srcOrd="0" destOrd="0" presId="urn:microsoft.com/office/officeart/2005/8/layout/lProcess2"/>
    <dgm:cxn modelId="{2AFE7B78-55E2-4000-ABEA-EFAAD5D464AF}" type="presOf" srcId="{939466AC-3E78-4B34-ADB6-4AAA42E620A0}" destId="{F6F86A78-6722-416A-994E-5CC624B2CA69}" srcOrd="1" destOrd="0" presId="urn:microsoft.com/office/officeart/2005/8/layout/lProcess2"/>
    <dgm:cxn modelId="{CE09CB50-764C-4282-9D68-E7B94F9234B6}" srcId="{C9F3D949-7111-4AD9-A796-439790C06596}" destId="{4329FFC0-C37B-468F-88E7-1083E36091EB}" srcOrd="4" destOrd="0" parTransId="{1D27E5E1-EBCF-421A-A779-6D1D8E9B0563}" sibTransId="{6D021F29-4005-43D9-A1E4-FE170028530D}"/>
    <dgm:cxn modelId="{1FCEA3C3-3CCF-4CCD-A197-762B61CA33C1}" type="presOf" srcId="{8BCF6B08-5500-46ED-BB47-DA4EB57C497B}" destId="{2B522947-D0F5-44CB-A1F6-7CFED5F97E90}" srcOrd="0" destOrd="0" presId="urn:microsoft.com/office/officeart/2005/8/layout/lProcess2"/>
    <dgm:cxn modelId="{40A9074B-5F6C-484C-AB78-A69B950501B4}" srcId="{8F265BD0-2B58-478C-870D-7C5A98B3A7B2}" destId="{C9F3D949-7111-4AD9-A796-439790C06596}" srcOrd="1" destOrd="0" parTransId="{B2B39EAE-46D5-4FC9-BC0D-00FEA3381D3D}" sibTransId="{E00AEFBC-F893-4BC4-87B9-90D414F4DFE3}"/>
    <dgm:cxn modelId="{DF570742-2BC5-4C2C-9246-E0AD114BB1D0}" srcId="{939466AC-3E78-4B34-ADB6-4AAA42E620A0}" destId="{F3858D0F-AC1B-4DFD-9BE0-968268D65C86}" srcOrd="4" destOrd="0" parTransId="{7092BD58-7BA1-4436-9040-36739C52D01D}" sibTransId="{2370A1D6-8FF9-429E-B9EF-7BD234EDAC33}"/>
    <dgm:cxn modelId="{A2A1AB73-22CC-450D-9C42-92F37DA82C1C}" type="presOf" srcId="{E9B13B9D-9B28-4E78-AD6D-0924FC715DE7}" destId="{4138229A-68AF-4AD8-8005-4BB4FBE660D4}" srcOrd="0" destOrd="0" presId="urn:microsoft.com/office/officeart/2005/8/layout/lProcess2"/>
    <dgm:cxn modelId="{D7C9CD46-6ED7-4D4E-9FF3-F714D682AB2D}" type="presOf" srcId="{A6C928DE-566E-49DD-8B87-AA46FD8310CF}" destId="{4E9441EF-E312-48B8-ACED-C21E6805E439}" srcOrd="0" destOrd="0" presId="urn:microsoft.com/office/officeart/2005/8/layout/lProcess2"/>
    <dgm:cxn modelId="{BC78B819-6622-4DBC-A38F-736AB3FABCFF}" srcId="{939466AC-3E78-4B34-ADB6-4AAA42E620A0}" destId="{48E119E8-2E4B-427C-ABB8-6C1C0A1B9792}" srcOrd="3" destOrd="0" parTransId="{47EAF697-E6E1-43E7-B9BF-CEB88D8CBCFC}" sibTransId="{F5A880AC-08C9-4EE0-A7A5-F8395C25A192}"/>
    <dgm:cxn modelId="{1A82A7A7-BAFE-41AD-B68C-5CD0598F6E09}" srcId="{939466AC-3E78-4B34-ADB6-4AAA42E620A0}" destId="{E9B13B9D-9B28-4E78-AD6D-0924FC715DE7}" srcOrd="2" destOrd="0" parTransId="{8C329349-F53D-4D12-8573-B4DC696481AC}" sibTransId="{1D375328-F334-49D6-A8CF-42BD613EBA89}"/>
    <dgm:cxn modelId="{5CEF18A7-F94B-4138-880B-739DF8EADE43}" srcId="{8F265BD0-2B58-478C-870D-7C5A98B3A7B2}" destId="{939466AC-3E78-4B34-ADB6-4AAA42E620A0}" srcOrd="0" destOrd="0" parTransId="{C20A440C-7E3E-459D-A979-7EE9D34775AF}" sibTransId="{61523873-3032-4271-915D-8286074F9BD3}"/>
    <dgm:cxn modelId="{7F80A671-A9B1-4F96-A4E1-FDCFEA3F1828}" type="presOf" srcId="{C9F3D949-7111-4AD9-A796-439790C06596}" destId="{218B0DB2-66D8-41E4-A74B-72F7B3235139}" srcOrd="1" destOrd="0" presId="urn:microsoft.com/office/officeart/2005/8/layout/lProcess2"/>
    <dgm:cxn modelId="{D4E01CA2-6D16-474A-98B7-9DA6C4EC2D47}" type="presOf" srcId="{48E119E8-2E4B-427C-ABB8-6C1C0A1B9792}" destId="{A57D4452-2DCA-4818-A6F6-8141DFBDAF75}" srcOrd="0" destOrd="0" presId="urn:microsoft.com/office/officeart/2005/8/layout/lProcess2"/>
    <dgm:cxn modelId="{F73E0017-A1AD-4B74-9698-3BB1E4B9E27E}" type="presOf" srcId="{939466AC-3E78-4B34-ADB6-4AAA42E620A0}" destId="{55A52A46-EF26-4389-9290-B38BD1F131C6}" srcOrd="0" destOrd="0" presId="urn:microsoft.com/office/officeart/2005/8/layout/lProcess2"/>
    <dgm:cxn modelId="{C71C942D-81D9-4955-AFD2-5F5EA8766C66}" srcId="{C9F3D949-7111-4AD9-A796-439790C06596}" destId="{F9746349-5D5D-42DC-ADAE-AA3F2AB3FC36}" srcOrd="0" destOrd="0" parTransId="{ACE1A2BD-D8E5-477B-807A-FD0216650827}" sibTransId="{3B5D9C55-D694-4154-9B9C-54AC3CCD256B}"/>
    <dgm:cxn modelId="{5FBE174A-D37B-45AB-8343-7F4E9DEB55B2}" srcId="{939466AC-3E78-4B34-ADB6-4AAA42E620A0}" destId="{A6C928DE-566E-49DD-8B87-AA46FD8310CF}" srcOrd="1" destOrd="0" parTransId="{3184ED6D-9BDB-4797-B409-CC10E362CE61}" sibTransId="{C610015C-FD19-46AA-90E9-AC00070F772E}"/>
    <dgm:cxn modelId="{7FB897B5-65EA-4F63-BEFF-4BB5E8ABA002}" srcId="{939466AC-3E78-4B34-ADB6-4AAA42E620A0}" destId="{F6D2EA9F-35D3-4FAA-9558-B7DC331E2E5A}" srcOrd="0" destOrd="0" parTransId="{BF7DE0F9-24D6-4E8A-B10A-E154341F9910}" sibTransId="{CC57FE55-BE22-41AB-A8ED-B442C973CF1A}"/>
    <dgm:cxn modelId="{0A8DFB01-AA13-496B-A4ED-6BA40B22103C}" srcId="{C9F3D949-7111-4AD9-A796-439790C06596}" destId="{00548D5A-45C2-4180-AA37-D5903146B6FE}" srcOrd="2" destOrd="0" parTransId="{0691729B-FD8C-45F6-A794-75736A863FD6}" sibTransId="{174D9056-DB2E-40C5-91F7-6D9CCDBF4D76}"/>
    <dgm:cxn modelId="{AA32F4E5-0E39-4821-AB68-58CFDE2D3490}" srcId="{C9F3D949-7111-4AD9-A796-439790C06596}" destId="{27A4BFC4-7B87-4958-BE9F-0249B6ADBD8B}" srcOrd="1" destOrd="0" parTransId="{C99C5C68-17B6-4DE5-BDCB-99949301ABC3}" sibTransId="{D7E089C1-3E28-43C1-9B8F-BAAA8FAF5252}"/>
    <dgm:cxn modelId="{6D8C586C-6790-4AB6-92DB-313864CAD6D7}" srcId="{C9F3D949-7111-4AD9-A796-439790C06596}" destId="{8BCF6B08-5500-46ED-BB47-DA4EB57C497B}" srcOrd="3" destOrd="0" parTransId="{26AD9474-AB52-41D0-AE0D-855441E758E6}" sibTransId="{DF3C5535-7FD0-4865-8176-727B9DB77E31}"/>
    <dgm:cxn modelId="{34904774-AB3F-42E7-A99D-FA9F18B32AD8}" type="presParOf" srcId="{DDF9E34F-E73E-47AC-A323-285EA5E9F165}" destId="{0074D85D-D96E-48F9-A97D-A2B4920552C1}" srcOrd="0" destOrd="0" presId="urn:microsoft.com/office/officeart/2005/8/layout/lProcess2"/>
    <dgm:cxn modelId="{C45EA328-F812-49B6-A3D3-461570F50B79}" type="presParOf" srcId="{0074D85D-D96E-48F9-A97D-A2B4920552C1}" destId="{55A52A46-EF26-4389-9290-B38BD1F131C6}" srcOrd="0" destOrd="0" presId="urn:microsoft.com/office/officeart/2005/8/layout/lProcess2"/>
    <dgm:cxn modelId="{642A2F38-3F27-48E2-9A4D-178EE23C1C04}" type="presParOf" srcId="{0074D85D-D96E-48F9-A97D-A2B4920552C1}" destId="{F6F86A78-6722-416A-994E-5CC624B2CA69}" srcOrd="1" destOrd="0" presId="urn:microsoft.com/office/officeart/2005/8/layout/lProcess2"/>
    <dgm:cxn modelId="{C33E3079-5FEE-4C0F-B273-BA35D6AA011D}" type="presParOf" srcId="{0074D85D-D96E-48F9-A97D-A2B4920552C1}" destId="{6CD74FC6-DB2D-449E-880C-90CBC766BD09}" srcOrd="2" destOrd="0" presId="urn:microsoft.com/office/officeart/2005/8/layout/lProcess2"/>
    <dgm:cxn modelId="{DDE32DFC-182F-4665-AA05-4DC84D1A9E08}" type="presParOf" srcId="{6CD74FC6-DB2D-449E-880C-90CBC766BD09}" destId="{BF873062-ED61-434E-B6E8-BD0D4DDB5024}" srcOrd="0" destOrd="0" presId="urn:microsoft.com/office/officeart/2005/8/layout/lProcess2"/>
    <dgm:cxn modelId="{9B606DE2-FD4C-46D6-9711-05423405BDA2}" type="presParOf" srcId="{BF873062-ED61-434E-B6E8-BD0D4DDB5024}" destId="{63345992-7241-4FF3-8FF4-BE5D3BAF1639}" srcOrd="0" destOrd="0" presId="urn:microsoft.com/office/officeart/2005/8/layout/lProcess2"/>
    <dgm:cxn modelId="{41FB943A-CB18-4BB1-A0C8-87D8BE5034B4}" type="presParOf" srcId="{BF873062-ED61-434E-B6E8-BD0D4DDB5024}" destId="{BDBE3B5D-3443-42DA-ABA6-EA995212311D}" srcOrd="1" destOrd="0" presId="urn:microsoft.com/office/officeart/2005/8/layout/lProcess2"/>
    <dgm:cxn modelId="{6943CE6E-7823-4BBE-BCAE-CA4261163651}" type="presParOf" srcId="{BF873062-ED61-434E-B6E8-BD0D4DDB5024}" destId="{4E9441EF-E312-48B8-ACED-C21E6805E439}" srcOrd="2" destOrd="0" presId="urn:microsoft.com/office/officeart/2005/8/layout/lProcess2"/>
    <dgm:cxn modelId="{C76768FA-1C3B-4C44-BEA6-3EEA0E995E44}" type="presParOf" srcId="{BF873062-ED61-434E-B6E8-BD0D4DDB5024}" destId="{39ACF343-6D37-4045-9B0A-918EF20D1148}" srcOrd="3" destOrd="0" presId="urn:microsoft.com/office/officeart/2005/8/layout/lProcess2"/>
    <dgm:cxn modelId="{F5048C31-78A0-4A2C-8F42-1E81F295BB5A}" type="presParOf" srcId="{BF873062-ED61-434E-B6E8-BD0D4DDB5024}" destId="{4138229A-68AF-4AD8-8005-4BB4FBE660D4}" srcOrd="4" destOrd="0" presId="urn:microsoft.com/office/officeart/2005/8/layout/lProcess2"/>
    <dgm:cxn modelId="{9B75DFF0-C4C0-40D5-83D5-C4E2F16999E0}" type="presParOf" srcId="{BF873062-ED61-434E-B6E8-BD0D4DDB5024}" destId="{84DA76A2-A50A-4258-A3A7-9C9F3B1B46D3}" srcOrd="5" destOrd="0" presId="urn:microsoft.com/office/officeart/2005/8/layout/lProcess2"/>
    <dgm:cxn modelId="{775E5326-2240-42C8-A0B6-E4032F3BBCC1}" type="presParOf" srcId="{BF873062-ED61-434E-B6E8-BD0D4DDB5024}" destId="{A57D4452-2DCA-4818-A6F6-8141DFBDAF75}" srcOrd="6" destOrd="0" presId="urn:microsoft.com/office/officeart/2005/8/layout/lProcess2"/>
    <dgm:cxn modelId="{8308E571-9078-4B99-A4E9-A2C02411AACC}" type="presParOf" srcId="{BF873062-ED61-434E-B6E8-BD0D4DDB5024}" destId="{44F60E29-0D35-465A-8701-702090AD4E81}" srcOrd="7" destOrd="0" presId="urn:microsoft.com/office/officeart/2005/8/layout/lProcess2"/>
    <dgm:cxn modelId="{C93A972A-82B8-4F71-90FC-954A144BE982}" type="presParOf" srcId="{BF873062-ED61-434E-B6E8-BD0D4DDB5024}" destId="{37EE28C2-E59E-4E2D-85A5-C1E945E81686}" srcOrd="8" destOrd="0" presId="urn:microsoft.com/office/officeart/2005/8/layout/lProcess2"/>
    <dgm:cxn modelId="{D21F4212-17D5-4E90-9E6B-730A95DD46D3}" type="presParOf" srcId="{DDF9E34F-E73E-47AC-A323-285EA5E9F165}" destId="{2BBC4EF7-E266-4CBD-8393-16C2BA652955}" srcOrd="1" destOrd="0" presId="urn:microsoft.com/office/officeart/2005/8/layout/lProcess2"/>
    <dgm:cxn modelId="{5EC7CC11-7112-48B5-AB93-389A37251FBC}" type="presParOf" srcId="{DDF9E34F-E73E-47AC-A323-285EA5E9F165}" destId="{66D30D0A-84DE-43DD-9F61-E89EF2498511}" srcOrd="2" destOrd="0" presId="urn:microsoft.com/office/officeart/2005/8/layout/lProcess2"/>
    <dgm:cxn modelId="{636C83A3-9F8A-4397-B65F-B0B790DDA86D}" type="presParOf" srcId="{66D30D0A-84DE-43DD-9F61-E89EF2498511}" destId="{DD29342F-B3A5-4FC6-B049-227EDC1170BA}" srcOrd="0" destOrd="0" presId="urn:microsoft.com/office/officeart/2005/8/layout/lProcess2"/>
    <dgm:cxn modelId="{FC64376E-FB2A-4466-A95E-E3BB45F429B1}" type="presParOf" srcId="{66D30D0A-84DE-43DD-9F61-E89EF2498511}" destId="{218B0DB2-66D8-41E4-A74B-72F7B3235139}" srcOrd="1" destOrd="0" presId="urn:microsoft.com/office/officeart/2005/8/layout/lProcess2"/>
    <dgm:cxn modelId="{02F004E4-8BD0-4FC3-B1F9-E21F9D575140}" type="presParOf" srcId="{66D30D0A-84DE-43DD-9F61-E89EF2498511}" destId="{DFFA6DD5-57E7-4AA2-8737-1CD1CB1D6395}" srcOrd="2" destOrd="0" presId="urn:microsoft.com/office/officeart/2005/8/layout/lProcess2"/>
    <dgm:cxn modelId="{CE79817A-7713-49BD-AFB5-3D7F1BFF5999}" type="presParOf" srcId="{DFFA6DD5-57E7-4AA2-8737-1CD1CB1D6395}" destId="{8082A9BB-0C22-4E5F-A82D-FC7A51868275}" srcOrd="0" destOrd="0" presId="urn:microsoft.com/office/officeart/2005/8/layout/lProcess2"/>
    <dgm:cxn modelId="{42C21B18-2B61-47F4-8FE2-EEB04234DC02}" type="presParOf" srcId="{8082A9BB-0C22-4E5F-A82D-FC7A51868275}" destId="{E1430FBF-B21B-4B9D-9630-A65099B43448}" srcOrd="0" destOrd="0" presId="urn:microsoft.com/office/officeart/2005/8/layout/lProcess2"/>
    <dgm:cxn modelId="{F84B0696-BB0F-4345-8B8B-F85EE25B170D}" type="presParOf" srcId="{8082A9BB-0C22-4E5F-A82D-FC7A51868275}" destId="{FB46CBE6-FA04-4461-8D5D-E8792A9F6824}" srcOrd="1" destOrd="0" presId="urn:microsoft.com/office/officeart/2005/8/layout/lProcess2"/>
    <dgm:cxn modelId="{05820590-A460-4068-93FD-BAD2D97153F1}" type="presParOf" srcId="{8082A9BB-0C22-4E5F-A82D-FC7A51868275}" destId="{E67BDA4D-A9C6-4619-9192-3E5A4CFEBEA3}" srcOrd="2" destOrd="0" presId="urn:microsoft.com/office/officeart/2005/8/layout/lProcess2"/>
    <dgm:cxn modelId="{EF9F5092-1550-4CC1-A92E-5F741041D69F}" type="presParOf" srcId="{8082A9BB-0C22-4E5F-A82D-FC7A51868275}" destId="{04E32E47-998C-48DA-9A19-FB22E8B4EE6C}" srcOrd="3" destOrd="0" presId="urn:microsoft.com/office/officeart/2005/8/layout/lProcess2"/>
    <dgm:cxn modelId="{0A243FAB-1686-4101-B39F-7714AC859CD4}" type="presParOf" srcId="{8082A9BB-0C22-4E5F-A82D-FC7A51868275}" destId="{F131BF20-CC78-4776-91CA-35175B1EEFB9}" srcOrd="4" destOrd="0" presId="urn:microsoft.com/office/officeart/2005/8/layout/lProcess2"/>
    <dgm:cxn modelId="{64177D5F-3C4E-460A-BADF-E0DD1CDA8B89}" type="presParOf" srcId="{8082A9BB-0C22-4E5F-A82D-FC7A51868275}" destId="{3865C693-14C0-4742-8B45-0ABA6696E4B3}" srcOrd="5" destOrd="0" presId="urn:microsoft.com/office/officeart/2005/8/layout/lProcess2"/>
    <dgm:cxn modelId="{9C8A63BD-7675-4AA0-AA52-385C1BFDA771}" type="presParOf" srcId="{8082A9BB-0C22-4E5F-A82D-FC7A51868275}" destId="{2B522947-D0F5-44CB-A1F6-7CFED5F97E90}" srcOrd="6" destOrd="0" presId="urn:microsoft.com/office/officeart/2005/8/layout/lProcess2"/>
    <dgm:cxn modelId="{F95A6E8D-1CF0-4B8E-A0AC-0D7C99422FD6}" type="presParOf" srcId="{8082A9BB-0C22-4E5F-A82D-FC7A51868275}" destId="{20717E0E-1A8A-437E-8AD0-0209630C2A30}" srcOrd="7" destOrd="0" presId="urn:microsoft.com/office/officeart/2005/8/layout/lProcess2"/>
    <dgm:cxn modelId="{33127994-6C41-48D2-AADF-1635ADC5EBBD}" type="presParOf" srcId="{8082A9BB-0C22-4E5F-A82D-FC7A51868275}" destId="{417999AF-BF50-4DD2-8874-F7EA2BD409B2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5ECAE6-42E6-46B8-AB11-19D09E0C7C9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A63995B-CA75-4587-ACBC-A4B59828D4C6}">
      <dgm:prSet phldrT="[Tekst]" phldr="1"/>
      <dgm:spPr/>
      <dgm:t>
        <a:bodyPr/>
        <a:lstStyle/>
        <a:p>
          <a:endParaRPr lang="pl-PL" dirty="0"/>
        </a:p>
      </dgm:t>
    </dgm:pt>
    <dgm:pt modelId="{557644D2-230B-4D11-B2BE-04ACA86F8062}" type="parTrans" cxnId="{349D1CB5-E220-467D-960D-42A7A64C65C7}">
      <dgm:prSet/>
      <dgm:spPr/>
      <dgm:t>
        <a:bodyPr/>
        <a:lstStyle/>
        <a:p>
          <a:endParaRPr lang="pl-PL"/>
        </a:p>
      </dgm:t>
    </dgm:pt>
    <dgm:pt modelId="{E9A4D8FE-D5A2-4711-9848-B68114101341}" type="sibTrans" cxnId="{349D1CB5-E220-467D-960D-42A7A64C65C7}">
      <dgm:prSet/>
      <dgm:spPr/>
      <dgm:t>
        <a:bodyPr/>
        <a:lstStyle/>
        <a:p>
          <a:endParaRPr lang="pl-PL"/>
        </a:p>
      </dgm:t>
    </dgm:pt>
    <dgm:pt modelId="{DC82A871-5DB0-48D3-A10E-77EC11A82639}">
      <dgm:prSet phldrT="[Tekst]"/>
      <dgm:spPr/>
      <dgm:t>
        <a:bodyPr/>
        <a:lstStyle/>
        <a:p>
          <a:r>
            <a:rPr lang="pl-PL" dirty="0" smtClean="0"/>
            <a:t>Rozpoznać sytuację, określić miejsce i rodzaj zdarzenia.</a:t>
          </a:r>
          <a:endParaRPr lang="pl-PL" dirty="0"/>
        </a:p>
      </dgm:t>
    </dgm:pt>
    <dgm:pt modelId="{C87C2D8D-3021-425A-B5A4-7A8F6DE49DF9}" type="parTrans" cxnId="{C7E88DD3-3B1F-473D-AA23-7C926E0732F0}">
      <dgm:prSet/>
      <dgm:spPr/>
      <dgm:t>
        <a:bodyPr/>
        <a:lstStyle/>
        <a:p>
          <a:endParaRPr lang="pl-PL"/>
        </a:p>
      </dgm:t>
    </dgm:pt>
    <dgm:pt modelId="{E8A1BB08-F674-42A7-B217-245AF5F045CC}" type="sibTrans" cxnId="{C7E88DD3-3B1F-473D-AA23-7C926E0732F0}">
      <dgm:prSet/>
      <dgm:spPr/>
      <dgm:t>
        <a:bodyPr/>
        <a:lstStyle/>
        <a:p>
          <a:endParaRPr lang="pl-PL"/>
        </a:p>
      </dgm:t>
    </dgm:pt>
    <dgm:pt modelId="{84B6F717-2F66-471C-BD91-633EAB5E30D2}">
      <dgm:prSet phldrT="[Tekst]"/>
      <dgm:spPr/>
      <dgm:t>
        <a:bodyPr/>
        <a:lstStyle/>
        <a:p>
          <a:r>
            <a:rPr lang="pl-PL" dirty="0" smtClean="0"/>
            <a:t>Wszcząć alarm, zawiadomić straż</a:t>
          </a:r>
          <a:endParaRPr lang="pl-PL" dirty="0"/>
        </a:p>
      </dgm:t>
    </dgm:pt>
    <dgm:pt modelId="{1F21D693-D234-4263-8844-D23BF27237FA}" type="parTrans" cxnId="{E4085075-7D2E-4644-AF67-9DAB8B1E8930}">
      <dgm:prSet/>
      <dgm:spPr/>
      <dgm:t>
        <a:bodyPr/>
        <a:lstStyle/>
        <a:p>
          <a:endParaRPr lang="pl-PL"/>
        </a:p>
      </dgm:t>
    </dgm:pt>
    <dgm:pt modelId="{08417187-3A10-479C-AAA0-3A85874343CD}" type="sibTrans" cxnId="{E4085075-7D2E-4644-AF67-9DAB8B1E8930}">
      <dgm:prSet/>
      <dgm:spPr/>
      <dgm:t>
        <a:bodyPr/>
        <a:lstStyle/>
        <a:p>
          <a:endParaRPr lang="pl-PL"/>
        </a:p>
      </dgm:t>
    </dgm:pt>
    <dgm:pt modelId="{8ED7E30F-F9D1-4A80-B991-7A1C0CDCACEC}">
      <dgm:prSet phldrT="[Tekst]"/>
      <dgm:spPr/>
      <dgm:t>
        <a:bodyPr/>
        <a:lstStyle/>
        <a:p>
          <a:r>
            <a:rPr lang="pl-PL" dirty="0" smtClean="0"/>
            <a:t>Ograniczyć dostęp powietrza (tlenu)</a:t>
          </a:r>
          <a:endParaRPr lang="pl-PL" dirty="0"/>
        </a:p>
      </dgm:t>
    </dgm:pt>
    <dgm:pt modelId="{F932E67C-C0EA-4D01-8585-214074FA903E}" type="parTrans" cxnId="{743296AE-B4AB-4599-8496-02067F5E124D}">
      <dgm:prSet/>
      <dgm:spPr/>
      <dgm:t>
        <a:bodyPr/>
        <a:lstStyle/>
        <a:p>
          <a:endParaRPr lang="pl-PL"/>
        </a:p>
      </dgm:t>
    </dgm:pt>
    <dgm:pt modelId="{D134F5CD-3D75-46D4-8E12-4D7CB2CF04C6}" type="sibTrans" cxnId="{743296AE-B4AB-4599-8496-02067F5E124D}">
      <dgm:prSet/>
      <dgm:spPr/>
      <dgm:t>
        <a:bodyPr/>
        <a:lstStyle/>
        <a:p>
          <a:endParaRPr lang="pl-PL"/>
        </a:p>
      </dgm:t>
    </dgm:pt>
    <dgm:pt modelId="{A38D9896-0AAF-4003-8461-D6F2BE666296}">
      <dgm:prSet phldrT="[Tekst]"/>
      <dgm:spPr/>
      <dgm:t>
        <a:bodyPr/>
        <a:lstStyle/>
        <a:p>
          <a:endParaRPr lang="pl-PL" dirty="0"/>
        </a:p>
      </dgm:t>
    </dgm:pt>
    <dgm:pt modelId="{53512794-DCD3-4E31-987A-F86F731D16A6}" type="parTrans" cxnId="{423F1C6D-290A-4A71-9132-23BE3D0370A7}">
      <dgm:prSet/>
      <dgm:spPr/>
      <dgm:t>
        <a:bodyPr/>
        <a:lstStyle/>
        <a:p>
          <a:endParaRPr lang="pl-PL"/>
        </a:p>
      </dgm:t>
    </dgm:pt>
    <dgm:pt modelId="{AA1DF170-046F-4C10-9F40-AD6C9A8B439B}" type="sibTrans" cxnId="{423F1C6D-290A-4A71-9132-23BE3D0370A7}">
      <dgm:prSet/>
      <dgm:spPr/>
      <dgm:t>
        <a:bodyPr/>
        <a:lstStyle/>
        <a:p>
          <a:endParaRPr lang="pl-PL"/>
        </a:p>
      </dgm:t>
    </dgm:pt>
    <dgm:pt modelId="{FC2849C1-4234-4101-89F1-E674C11231E9}">
      <dgm:prSet phldrT="[Tekst]" phldr="1"/>
      <dgm:spPr/>
      <dgm:t>
        <a:bodyPr/>
        <a:lstStyle/>
        <a:p>
          <a:endParaRPr lang="pl-PL" dirty="0"/>
        </a:p>
      </dgm:t>
    </dgm:pt>
    <dgm:pt modelId="{2DF6DB31-35AE-469E-85BC-71BF18F335F7}" type="parTrans" cxnId="{EB03E6E6-D953-4D30-BFB0-165D34B3C02F}">
      <dgm:prSet/>
      <dgm:spPr/>
      <dgm:t>
        <a:bodyPr/>
        <a:lstStyle/>
        <a:p>
          <a:endParaRPr lang="pl-PL"/>
        </a:p>
      </dgm:t>
    </dgm:pt>
    <dgm:pt modelId="{43EF988D-C6D1-4EC7-9AD6-9A5C4ED2808D}" type="sibTrans" cxnId="{EB03E6E6-D953-4D30-BFB0-165D34B3C02F}">
      <dgm:prSet/>
      <dgm:spPr/>
      <dgm:t>
        <a:bodyPr/>
        <a:lstStyle/>
        <a:p>
          <a:endParaRPr lang="pl-PL"/>
        </a:p>
      </dgm:t>
    </dgm:pt>
    <dgm:pt modelId="{B512446B-911E-4788-BE9F-F91FE28F040C}">
      <dgm:prSet phldrT="[Tekst]"/>
      <dgm:spPr/>
      <dgm:t>
        <a:bodyPr/>
        <a:lstStyle/>
        <a:p>
          <a:r>
            <a:rPr lang="pl-PL" dirty="0" smtClean="0"/>
            <a:t>Gasić zarzewie ognia, a nie płomienie</a:t>
          </a:r>
          <a:endParaRPr lang="pl-PL" dirty="0"/>
        </a:p>
      </dgm:t>
    </dgm:pt>
    <dgm:pt modelId="{4E7C1CFB-F2FA-4396-B90E-80C6F5CAC0EA}" type="parTrans" cxnId="{48681418-8F84-47A6-86A3-45EA2C929F18}">
      <dgm:prSet/>
      <dgm:spPr/>
      <dgm:t>
        <a:bodyPr/>
        <a:lstStyle/>
        <a:p>
          <a:endParaRPr lang="pl-PL"/>
        </a:p>
      </dgm:t>
    </dgm:pt>
    <dgm:pt modelId="{6933CFAF-EF95-4CFB-A079-B4744F349414}" type="sibTrans" cxnId="{48681418-8F84-47A6-86A3-45EA2C929F18}">
      <dgm:prSet/>
      <dgm:spPr/>
      <dgm:t>
        <a:bodyPr/>
        <a:lstStyle/>
        <a:p>
          <a:endParaRPr lang="pl-PL"/>
        </a:p>
      </dgm:t>
    </dgm:pt>
    <dgm:pt modelId="{86739400-A825-4F94-903B-B55AB0389949}">
      <dgm:prSet phldrT="[Tekst]"/>
      <dgm:spPr/>
      <dgm:t>
        <a:bodyPr/>
        <a:lstStyle/>
        <a:p>
          <a:r>
            <a:rPr lang="pl-PL" dirty="0" smtClean="0"/>
            <a:t>Płonące firanki, odzież itp. gasić na podłodze</a:t>
          </a:r>
          <a:endParaRPr lang="pl-PL" dirty="0"/>
        </a:p>
      </dgm:t>
    </dgm:pt>
    <dgm:pt modelId="{A8B62CB5-9C8E-4CBA-AAE9-EC26B82EBE78}" type="parTrans" cxnId="{068D61D1-5658-436C-BC17-FC7BC4A5368A}">
      <dgm:prSet/>
      <dgm:spPr/>
      <dgm:t>
        <a:bodyPr/>
        <a:lstStyle/>
        <a:p>
          <a:endParaRPr lang="pl-PL"/>
        </a:p>
      </dgm:t>
    </dgm:pt>
    <dgm:pt modelId="{8B5A0D13-AB0A-4B51-8700-81E54B601207}" type="sibTrans" cxnId="{068D61D1-5658-436C-BC17-FC7BC4A5368A}">
      <dgm:prSet/>
      <dgm:spPr/>
      <dgm:t>
        <a:bodyPr/>
        <a:lstStyle/>
        <a:p>
          <a:endParaRPr lang="pl-PL"/>
        </a:p>
      </dgm:t>
    </dgm:pt>
    <dgm:pt modelId="{A580A2BE-256F-405E-844B-3F1AE780450C}">
      <dgm:prSet/>
      <dgm:spPr/>
      <dgm:t>
        <a:bodyPr/>
        <a:lstStyle/>
        <a:p>
          <a:r>
            <a:rPr lang="pl-PL" dirty="0" smtClean="0"/>
            <a:t>Odizolować ogień od materiałów łatwopalnych i wybuchowych</a:t>
          </a:r>
          <a:endParaRPr lang="pl-PL" dirty="0"/>
        </a:p>
      </dgm:t>
    </dgm:pt>
    <dgm:pt modelId="{E85B395D-FC8E-4DCA-9E21-C40E625D15F2}" type="parTrans" cxnId="{D32211FD-6AA4-4E2E-A3DC-04E62D55C9EB}">
      <dgm:prSet/>
      <dgm:spPr/>
      <dgm:t>
        <a:bodyPr/>
        <a:lstStyle/>
        <a:p>
          <a:endParaRPr lang="pl-PL"/>
        </a:p>
      </dgm:t>
    </dgm:pt>
    <dgm:pt modelId="{1A548B29-11C5-4D97-BD69-DD65A0879600}" type="sibTrans" cxnId="{D32211FD-6AA4-4E2E-A3DC-04E62D55C9EB}">
      <dgm:prSet/>
      <dgm:spPr/>
      <dgm:t>
        <a:bodyPr/>
        <a:lstStyle/>
        <a:p>
          <a:endParaRPr lang="pl-PL"/>
        </a:p>
      </dgm:t>
    </dgm:pt>
    <dgm:pt modelId="{85C3BD4F-734B-49F5-93B1-923ECF3D475D}">
      <dgm:prSet phldrT="[Tekst]"/>
      <dgm:spPr/>
      <dgm:t>
        <a:bodyPr/>
        <a:lstStyle/>
        <a:p>
          <a:endParaRPr lang="pl-PL" dirty="0"/>
        </a:p>
      </dgm:t>
    </dgm:pt>
    <dgm:pt modelId="{777F661C-5F39-4B35-AC15-FA7057DAD774}" type="parTrans" cxnId="{94C3138A-1473-42DE-9138-8D159F22E779}">
      <dgm:prSet/>
      <dgm:spPr/>
      <dgm:t>
        <a:bodyPr/>
        <a:lstStyle/>
        <a:p>
          <a:endParaRPr lang="pl-PL"/>
        </a:p>
      </dgm:t>
    </dgm:pt>
    <dgm:pt modelId="{72187E6A-D319-416D-8832-00400177747B}" type="sibTrans" cxnId="{94C3138A-1473-42DE-9138-8D159F22E779}">
      <dgm:prSet/>
      <dgm:spPr/>
      <dgm:t>
        <a:bodyPr/>
        <a:lstStyle/>
        <a:p>
          <a:endParaRPr lang="pl-PL"/>
        </a:p>
      </dgm:t>
    </dgm:pt>
    <dgm:pt modelId="{E7AF9D7E-3250-4FEF-B204-D4BA56362008}">
      <dgm:prSet/>
      <dgm:spPr/>
      <dgm:t>
        <a:bodyPr/>
        <a:lstStyle/>
        <a:p>
          <a:r>
            <a:rPr lang="pl-PL" dirty="0" smtClean="0"/>
            <a:t>Palące się przedmioty (pościel) polać wodą i wynieść na zewnątrz</a:t>
          </a:r>
          <a:endParaRPr lang="pl-PL" dirty="0"/>
        </a:p>
      </dgm:t>
    </dgm:pt>
    <dgm:pt modelId="{47098759-FB6B-44C6-B30A-CAA15ECA5BA5}" type="parTrans" cxnId="{5F267EDB-93AD-451C-B74D-2B77A52CBF42}">
      <dgm:prSet/>
      <dgm:spPr/>
      <dgm:t>
        <a:bodyPr/>
        <a:lstStyle/>
        <a:p>
          <a:endParaRPr lang="pl-PL"/>
        </a:p>
      </dgm:t>
    </dgm:pt>
    <dgm:pt modelId="{A2BCB64C-F1D1-44E5-9FEC-ABA87C79108E}" type="sibTrans" cxnId="{5F267EDB-93AD-451C-B74D-2B77A52CBF42}">
      <dgm:prSet/>
      <dgm:spPr/>
      <dgm:t>
        <a:bodyPr/>
        <a:lstStyle/>
        <a:p>
          <a:endParaRPr lang="pl-PL"/>
        </a:p>
      </dgm:t>
    </dgm:pt>
    <dgm:pt modelId="{BF42911F-A99D-47C3-B49F-9F83D1D45851}">
      <dgm:prSet/>
      <dgm:spPr/>
      <dgm:t>
        <a:bodyPr/>
        <a:lstStyle/>
        <a:p>
          <a:endParaRPr lang="pl-PL" dirty="0"/>
        </a:p>
      </dgm:t>
    </dgm:pt>
    <dgm:pt modelId="{8423A18E-9D6B-4AEC-BF7E-49ED5BE2C320}" type="parTrans" cxnId="{F8E3C266-3F71-4246-B5CB-8C35E070837B}">
      <dgm:prSet/>
      <dgm:spPr/>
      <dgm:t>
        <a:bodyPr/>
        <a:lstStyle/>
        <a:p>
          <a:endParaRPr lang="pl-PL"/>
        </a:p>
      </dgm:t>
    </dgm:pt>
    <dgm:pt modelId="{4F2D1C04-181C-409C-B35E-143DD9AFCC23}" type="sibTrans" cxnId="{F8E3C266-3F71-4246-B5CB-8C35E070837B}">
      <dgm:prSet/>
      <dgm:spPr/>
      <dgm:t>
        <a:bodyPr/>
        <a:lstStyle/>
        <a:p>
          <a:endParaRPr lang="pl-PL"/>
        </a:p>
      </dgm:t>
    </dgm:pt>
    <dgm:pt modelId="{44A17C9A-BFCB-488B-97DF-8ABC9DE13639}">
      <dgm:prSet/>
      <dgm:spPr/>
      <dgm:t>
        <a:bodyPr/>
        <a:lstStyle/>
        <a:p>
          <a:r>
            <a:rPr lang="pl-PL" dirty="0" smtClean="0"/>
            <a:t>Rozpocząć ewakuację</a:t>
          </a:r>
          <a:endParaRPr lang="pl-PL" dirty="0"/>
        </a:p>
      </dgm:t>
    </dgm:pt>
    <dgm:pt modelId="{9293CBFC-B0C9-4A19-9F5A-9B7C930B5C06}" type="parTrans" cxnId="{9FC7FA3B-9A49-48AA-B137-A2672AF3FFB7}">
      <dgm:prSet/>
      <dgm:spPr/>
      <dgm:t>
        <a:bodyPr/>
        <a:lstStyle/>
        <a:p>
          <a:endParaRPr lang="pl-PL"/>
        </a:p>
      </dgm:t>
    </dgm:pt>
    <dgm:pt modelId="{FE6A0C83-3877-4DC6-A824-F6DBACDD7E1A}" type="sibTrans" cxnId="{9FC7FA3B-9A49-48AA-B137-A2672AF3FFB7}">
      <dgm:prSet/>
      <dgm:spPr/>
      <dgm:t>
        <a:bodyPr/>
        <a:lstStyle/>
        <a:p>
          <a:endParaRPr lang="pl-PL"/>
        </a:p>
      </dgm:t>
    </dgm:pt>
    <dgm:pt modelId="{0064A88F-F023-46B7-880F-57A0D57A6C10}">
      <dgm:prSet phldrT="[Tekst]" phldr="1"/>
      <dgm:spPr/>
      <dgm:t>
        <a:bodyPr/>
        <a:lstStyle/>
        <a:p>
          <a:endParaRPr lang="pl-PL" dirty="0"/>
        </a:p>
      </dgm:t>
    </dgm:pt>
    <dgm:pt modelId="{9E20B584-95F5-4CE0-84E7-B37B81868474}" type="sibTrans" cxnId="{1B528302-E443-4950-9389-52C424B9D23E}">
      <dgm:prSet/>
      <dgm:spPr/>
      <dgm:t>
        <a:bodyPr/>
        <a:lstStyle/>
        <a:p>
          <a:endParaRPr lang="pl-PL"/>
        </a:p>
      </dgm:t>
    </dgm:pt>
    <dgm:pt modelId="{7B8149CB-31EB-4A8D-A4DC-0C37CA7FA090}" type="parTrans" cxnId="{1B528302-E443-4950-9389-52C424B9D23E}">
      <dgm:prSet/>
      <dgm:spPr/>
      <dgm:t>
        <a:bodyPr/>
        <a:lstStyle/>
        <a:p>
          <a:endParaRPr lang="pl-PL"/>
        </a:p>
      </dgm:t>
    </dgm:pt>
    <dgm:pt modelId="{BB6C9939-8B55-4013-823B-A336E0277C7A}">
      <dgm:prSet phldrT="[Tekst]"/>
      <dgm:spPr/>
      <dgm:t>
        <a:bodyPr/>
        <a:lstStyle/>
        <a:p>
          <a:r>
            <a:rPr lang="pl-PL" dirty="0" smtClean="0"/>
            <a:t>Odciąć dopływ gazu, prądu</a:t>
          </a:r>
          <a:endParaRPr lang="pl-PL" dirty="0"/>
        </a:p>
      </dgm:t>
    </dgm:pt>
    <dgm:pt modelId="{0FD3D7A3-8FEE-4ED0-90A6-F598B28BC094}" type="parTrans" cxnId="{6C45F0DA-4D88-4BCA-B820-504A844F57F5}">
      <dgm:prSet/>
      <dgm:spPr/>
    </dgm:pt>
    <dgm:pt modelId="{3C3699CE-96C2-492F-B1FA-4D726F2E248B}" type="sibTrans" cxnId="{6C45F0DA-4D88-4BCA-B820-504A844F57F5}">
      <dgm:prSet/>
      <dgm:spPr/>
    </dgm:pt>
    <dgm:pt modelId="{2DD3D397-FBB6-46F0-B08B-8F4EBE9CB1BF}" type="pres">
      <dgm:prSet presAssocID="{BF5ECAE6-42E6-46B8-AB11-19D09E0C7C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5B7FFB4-B7C3-4889-A145-6E00829437E9}" type="pres">
      <dgm:prSet presAssocID="{DA63995B-CA75-4587-ACBC-A4B59828D4C6}" presName="composite" presStyleCnt="0"/>
      <dgm:spPr/>
    </dgm:pt>
    <dgm:pt modelId="{1C5F8C07-C32F-4101-9465-B26D38E2ED97}" type="pres">
      <dgm:prSet presAssocID="{DA63995B-CA75-4587-ACBC-A4B59828D4C6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99C6B-8464-46C8-A366-B1B1982781DB}" type="pres">
      <dgm:prSet presAssocID="{DA63995B-CA75-4587-ACBC-A4B59828D4C6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4C0611-D168-4F33-B5F9-3BBE1681D8F0}" type="pres">
      <dgm:prSet presAssocID="{E9A4D8FE-D5A2-4711-9848-B68114101341}" presName="sp" presStyleCnt="0"/>
      <dgm:spPr/>
    </dgm:pt>
    <dgm:pt modelId="{00DB9D98-391E-4AD8-9B27-A3DF552DFCE6}" type="pres">
      <dgm:prSet presAssocID="{0064A88F-F023-46B7-880F-57A0D57A6C10}" presName="composite" presStyleCnt="0"/>
      <dgm:spPr/>
    </dgm:pt>
    <dgm:pt modelId="{D4C955F1-4E19-4855-B05E-39442217F497}" type="pres">
      <dgm:prSet presAssocID="{0064A88F-F023-46B7-880F-57A0D57A6C1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E836C2-B8D2-4ACB-9E97-EC6741FAE8FC}" type="pres">
      <dgm:prSet presAssocID="{0064A88F-F023-46B7-880F-57A0D57A6C10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00F5CF-01C1-4ACB-AF19-73B6BC78B47C}" type="pres">
      <dgm:prSet presAssocID="{9E20B584-95F5-4CE0-84E7-B37B81868474}" presName="sp" presStyleCnt="0"/>
      <dgm:spPr/>
    </dgm:pt>
    <dgm:pt modelId="{7E288894-939E-42CF-92EA-B12F2A095F3E}" type="pres">
      <dgm:prSet presAssocID="{A38D9896-0AAF-4003-8461-D6F2BE666296}" presName="composite" presStyleCnt="0"/>
      <dgm:spPr/>
    </dgm:pt>
    <dgm:pt modelId="{8466C9BE-BBA1-4294-B959-5EE8A8F6D3FA}" type="pres">
      <dgm:prSet presAssocID="{A38D9896-0AAF-4003-8461-D6F2BE666296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744DAC-76C1-4807-B3C4-E47DB10345E5}" type="pres">
      <dgm:prSet presAssocID="{A38D9896-0AAF-4003-8461-D6F2BE666296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412F0B-3D47-4FAD-8426-5BBCB32C2367}" type="pres">
      <dgm:prSet presAssocID="{AA1DF170-046F-4C10-9F40-AD6C9A8B439B}" presName="sp" presStyleCnt="0"/>
      <dgm:spPr/>
    </dgm:pt>
    <dgm:pt modelId="{DA4708DE-FF89-46D1-BEF3-C04C91E0BEBB}" type="pres">
      <dgm:prSet presAssocID="{FC2849C1-4234-4101-89F1-E674C11231E9}" presName="composite" presStyleCnt="0"/>
      <dgm:spPr/>
    </dgm:pt>
    <dgm:pt modelId="{43C1D8CD-3983-4DE4-A643-817CDD32A112}" type="pres">
      <dgm:prSet presAssocID="{FC2849C1-4234-4101-89F1-E674C11231E9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2F2259-4D01-4DBF-9C1B-6E1D8CFD0127}" type="pres">
      <dgm:prSet presAssocID="{FC2849C1-4234-4101-89F1-E674C11231E9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CD4B56-0BE2-4DE5-AB26-6BAE24D899B6}" type="pres">
      <dgm:prSet presAssocID="{43EF988D-C6D1-4EC7-9AD6-9A5C4ED2808D}" presName="sp" presStyleCnt="0"/>
      <dgm:spPr/>
    </dgm:pt>
    <dgm:pt modelId="{CDE99B97-9A66-444C-9E86-CC4E9F92D193}" type="pres">
      <dgm:prSet presAssocID="{85C3BD4F-734B-49F5-93B1-923ECF3D475D}" presName="composite" presStyleCnt="0"/>
      <dgm:spPr/>
    </dgm:pt>
    <dgm:pt modelId="{748771B0-CC62-4B54-BBDA-BCA27D3E39CF}" type="pres">
      <dgm:prSet presAssocID="{85C3BD4F-734B-49F5-93B1-923ECF3D475D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84A08D-BE16-4621-83EB-4D580CF5BA93}" type="pres">
      <dgm:prSet presAssocID="{85C3BD4F-734B-49F5-93B1-923ECF3D475D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320D4D-0983-4764-A6F8-6D7EB6149CE7}" type="pres">
      <dgm:prSet presAssocID="{72187E6A-D319-416D-8832-00400177747B}" presName="sp" presStyleCnt="0"/>
      <dgm:spPr/>
    </dgm:pt>
    <dgm:pt modelId="{A74647C2-7585-4042-BB36-5E1D73B7EA96}" type="pres">
      <dgm:prSet presAssocID="{BF42911F-A99D-47C3-B49F-9F83D1D45851}" presName="composite" presStyleCnt="0"/>
      <dgm:spPr/>
    </dgm:pt>
    <dgm:pt modelId="{30E450D4-5106-4883-91F3-48CBDFF0A17D}" type="pres">
      <dgm:prSet presAssocID="{BF42911F-A99D-47C3-B49F-9F83D1D45851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E4E18F-789F-42C0-AAE6-1A42593FA778}" type="pres">
      <dgm:prSet presAssocID="{BF42911F-A99D-47C3-B49F-9F83D1D45851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23F1C6D-290A-4A71-9132-23BE3D0370A7}" srcId="{BF5ECAE6-42E6-46B8-AB11-19D09E0C7C93}" destId="{A38D9896-0AAF-4003-8461-D6F2BE666296}" srcOrd="2" destOrd="0" parTransId="{53512794-DCD3-4E31-987A-F86F731D16A6}" sibTransId="{AA1DF170-046F-4C10-9F40-AD6C9A8B439B}"/>
    <dgm:cxn modelId="{F8E3C266-3F71-4246-B5CB-8C35E070837B}" srcId="{BF5ECAE6-42E6-46B8-AB11-19D09E0C7C93}" destId="{BF42911F-A99D-47C3-B49F-9F83D1D45851}" srcOrd="5" destOrd="0" parTransId="{8423A18E-9D6B-4AEC-BF7E-49ED5BE2C320}" sibTransId="{4F2D1C04-181C-409C-B35E-143DD9AFCC23}"/>
    <dgm:cxn modelId="{743296AE-B4AB-4599-8496-02067F5E124D}" srcId="{0064A88F-F023-46B7-880F-57A0D57A6C10}" destId="{8ED7E30F-F9D1-4A80-B991-7A1C0CDCACEC}" srcOrd="0" destOrd="0" parTransId="{F932E67C-C0EA-4D01-8585-214074FA903E}" sibTransId="{D134F5CD-3D75-46D4-8E12-4D7CB2CF04C6}"/>
    <dgm:cxn modelId="{BF481680-3D65-4BC4-A532-75BE04A30A94}" type="presOf" srcId="{A580A2BE-256F-405E-844B-3F1AE780450C}" destId="{C2744DAC-76C1-4807-B3C4-E47DB10345E5}" srcOrd="0" destOrd="0" presId="urn:microsoft.com/office/officeart/2005/8/layout/chevron2"/>
    <dgm:cxn modelId="{9497FBD1-9F0B-443A-84F7-B03D5EA23C62}" type="presOf" srcId="{86739400-A825-4F94-903B-B55AB0389949}" destId="{D62F2259-4D01-4DBF-9C1B-6E1D8CFD0127}" srcOrd="0" destOrd="1" presId="urn:microsoft.com/office/officeart/2005/8/layout/chevron2"/>
    <dgm:cxn modelId="{A3230CF0-ACAB-48D1-974E-7765E805E67F}" type="presOf" srcId="{BF5ECAE6-42E6-46B8-AB11-19D09E0C7C93}" destId="{2DD3D397-FBB6-46F0-B08B-8F4EBE9CB1BF}" srcOrd="0" destOrd="0" presId="urn:microsoft.com/office/officeart/2005/8/layout/chevron2"/>
    <dgm:cxn modelId="{A0FCCC1B-4F70-41C5-A0AC-A10D29BCCB60}" type="presOf" srcId="{DC82A871-5DB0-48D3-A10E-77EC11A82639}" destId="{33499C6B-8464-46C8-A366-B1B1982781DB}" srcOrd="0" destOrd="0" presId="urn:microsoft.com/office/officeart/2005/8/layout/chevron2"/>
    <dgm:cxn modelId="{B1C2D526-8701-4106-B3BF-FCE7D11CACD7}" type="presOf" srcId="{DA63995B-CA75-4587-ACBC-A4B59828D4C6}" destId="{1C5F8C07-C32F-4101-9465-B26D38E2ED97}" srcOrd="0" destOrd="0" presId="urn:microsoft.com/office/officeart/2005/8/layout/chevron2"/>
    <dgm:cxn modelId="{276626E4-1E39-48FB-809E-6526DE11D378}" type="presOf" srcId="{0064A88F-F023-46B7-880F-57A0D57A6C10}" destId="{D4C955F1-4E19-4855-B05E-39442217F497}" srcOrd="0" destOrd="0" presId="urn:microsoft.com/office/officeart/2005/8/layout/chevron2"/>
    <dgm:cxn modelId="{F60014A8-1ED1-472B-B061-3D0FADD58C60}" type="presOf" srcId="{FC2849C1-4234-4101-89F1-E674C11231E9}" destId="{43C1D8CD-3983-4DE4-A643-817CDD32A112}" srcOrd="0" destOrd="0" presId="urn:microsoft.com/office/officeart/2005/8/layout/chevron2"/>
    <dgm:cxn modelId="{F1E8B627-2CC5-42EC-AD1A-3D7589E516C0}" type="presOf" srcId="{B512446B-911E-4788-BE9F-F91FE28F040C}" destId="{D62F2259-4D01-4DBF-9C1B-6E1D8CFD0127}" srcOrd="0" destOrd="0" presId="urn:microsoft.com/office/officeart/2005/8/layout/chevron2"/>
    <dgm:cxn modelId="{9FC7FA3B-9A49-48AA-B137-A2672AF3FFB7}" srcId="{BF42911F-A99D-47C3-B49F-9F83D1D45851}" destId="{44A17C9A-BFCB-488B-97DF-8ABC9DE13639}" srcOrd="0" destOrd="0" parTransId="{9293CBFC-B0C9-4A19-9F5A-9B7C930B5C06}" sibTransId="{FE6A0C83-3877-4DC6-A824-F6DBACDD7E1A}"/>
    <dgm:cxn modelId="{E9A7C03D-4B6A-4334-999B-72232EB7ADBC}" type="presOf" srcId="{BB6C9939-8B55-4013-823B-A336E0277C7A}" destId="{A9E836C2-B8D2-4ACB-9E97-EC6741FAE8FC}" srcOrd="0" destOrd="1" presId="urn:microsoft.com/office/officeart/2005/8/layout/chevron2"/>
    <dgm:cxn modelId="{068D61D1-5658-436C-BC17-FC7BC4A5368A}" srcId="{FC2849C1-4234-4101-89F1-E674C11231E9}" destId="{86739400-A825-4F94-903B-B55AB0389949}" srcOrd="1" destOrd="0" parTransId="{A8B62CB5-9C8E-4CBA-AAE9-EC26B82EBE78}" sibTransId="{8B5A0D13-AB0A-4B51-8700-81E54B601207}"/>
    <dgm:cxn modelId="{1B5ACAA7-F6EB-4B31-9446-F1E96DC12E95}" type="presOf" srcId="{85C3BD4F-734B-49F5-93B1-923ECF3D475D}" destId="{748771B0-CC62-4B54-BBDA-BCA27D3E39CF}" srcOrd="0" destOrd="0" presId="urn:microsoft.com/office/officeart/2005/8/layout/chevron2"/>
    <dgm:cxn modelId="{39AD1470-B2A6-4C69-BA23-AA2B1F99F793}" type="presOf" srcId="{A38D9896-0AAF-4003-8461-D6F2BE666296}" destId="{8466C9BE-BBA1-4294-B959-5EE8A8F6D3FA}" srcOrd="0" destOrd="0" presId="urn:microsoft.com/office/officeart/2005/8/layout/chevron2"/>
    <dgm:cxn modelId="{6C45F0DA-4D88-4BCA-B820-504A844F57F5}" srcId="{0064A88F-F023-46B7-880F-57A0D57A6C10}" destId="{BB6C9939-8B55-4013-823B-A336E0277C7A}" srcOrd="1" destOrd="0" parTransId="{0FD3D7A3-8FEE-4ED0-90A6-F598B28BC094}" sibTransId="{3C3699CE-96C2-492F-B1FA-4D726F2E248B}"/>
    <dgm:cxn modelId="{94C3138A-1473-42DE-9138-8D159F22E779}" srcId="{BF5ECAE6-42E6-46B8-AB11-19D09E0C7C93}" destId="{85C3BD4F-734B-49F5-93B1-923ECF3D475D}" srcOrd="4" destOrd="0" parTransId="{777F661C-5F39-4B35-AC15-FA7057DAD774}" sibTransId="{72187E6A-D319-416D-8832-00400177747B}"/>
    <dgm:cxn modelId="{5F267EDB-93AD-451C-B74D-2B77A52CBF42}" srcId="{85C3BD4F-734B-49F5-93B1-923ECF3D475D}" destId="{E7AF9D7E-3250-4FEF-B204-D4BA56362008}" srcOrd="0" destOrd="0" parTransId="{47098759-FB6B-44C6-B30A-CAA15ECA5BA5}" sibTransId="{A2BCB64C-F1D1-44E5-9FEC-ABA87C79108E}"/>
    <dgm:cxn modelId="{349D1CB5-E220-467D-960D-42A7A64C65C7}" srcId="{BF5ECAE6-42E6-46B8-AB11-19D09E0C7C93}" destId="{DA63995B-CA75-4587-ACBC-A4B59828D4C6}" srcOrd="0" destOrd="0" parTransId="{557644D2-230B-4D11-B2BE-04ACA86F8062}" sibTransId="{E9A4D8FE-D5A2-4711-9848-B68114101341}"/>
    <dgm:cxn modelId="{EB03E6E6-D953-4D30-BFB0-165D34B3C02F}" srcId="{BF5ECAE6-42E6-46B8-AB11-19D09E0C7C93}" destId="{FC2849C1-4234-4101-89F1-E674C11231E9}" srcOrd="3" destOrd="0" parTransId="{2DF6DB31-35AE-469E-85BC-71BF18F335F7}" sibTransId="{43EF988D-C6D1-4EC7-9AD6-9A5C4ED2808D}"/>
    <dgm:cxn modelId="{D32211FD-6AA4-4E2E-A3DC-04E62D55C9EB}" srcId="{A38D9896-0AAF-4003-8461-D6F2BE666296}" destId="{A580A2BE-256F-405E-844B-3F1AE780450C}" srcOrd="0" destOrd="0" parTransId="{E85B395D-FC8E-4DCA-9E21-C40E625D15F2}" sibTransId="{1A548B29-11C5-4D97-BD69-DD65A0879600}"/>
    <dgm:cxn modelId="{48681418-8F84-47A6-86A3-45EA2C929F18}" srcId="{FC2849C1-4234-4101-89F1-E674C11231E9}" destId="{B512446B-911E-4788-BE9F-F91FE28F040C}" srcOrd="0" destOrd="0" parTransId="{4E7C1CFB-F2FA-4396-B90E-80C6F5CAC0EA}" sibTransId="{6933CFAF-EF95-4CFB-A079-B4744F349414}"/>
    <dgm:cxn modelId="{E4085075-7D2E-4644-AF67-9DAB8B1E8930}" srcId="{DA63995B-CA75-4587-ACBC-A4B59828D4C6}" destId="{84B6F717-2F66-471C-BD91-633EAB5E30D2}" srcOrd="1" destOrd="0" parTransId="{1F21D693-D234-4263-8844-D23BF27237FA}" sibTransId="{08417187-3A10-479C-AAA0-3A85874343CD}"/>
    <dgm:cxn modelId="{A743DB81-BFF6-428E-A7C0-BB6840245BE4}" type="presOf" srcId="{E7AF9D7E-3250-4FEF-B204-D4BA56362008}" destId="{9C84A08D-BE16-4621-83EB-4D580CF5BA93}" srcOrd="0" destOrd="0" presId="urn:microsoft.com/office/officeart/2005/8/layout/chevron2"/>
    <dgm:cxn modelId="{C7E88DD3-3B1F-473D-AA23-7C926E0732F0}" srcId="{DA63995B-CA75-4587-ACBC-A4B59828D4C6}" destId="{DC82A871-5DB0-48D3-A10E-77EC11A82639}" srcOrd="0" destOrd="0" parTransId="{C87C2D8D-3021-425A-B5A4-7A8F6DE49DF9}" sibTransId="{E8A1BB08-F674-42A7-B217-245AF5F045CC}"/>
    <dgm:cxn modelId="{6F06A733-BD9A-495C-B56F-F08D78264D65}" type="presOf" srcId="{84B6F717-2F66-471C-BD91-633EAB5E30D2}" destId="{33499C6B-8464-46C8-A366-B1B1982781DB}" srcOrd="0" destOrd="1" presId="urn:microsoft.com/office/officeart/2005/8/layout/chevron2"/>
    <dgm:cxn modelId="{C3EA2D1D-59DA-4157-AF72-E579CC73E2BC}" type="presOf" srcId="{44A17C9A-BFCB-488B-97DF-8ABC9DE13639}" destId="{B0E4E18F-789F-42C0-AAE6-1A42593FA778}" srcOrd="0" destOrd="0" presId="urn:microsoft.com/office/officeart/2005/8/layout/chevron2"/>
    <dgm:cxn modelId="{1B528302-E443-4950-9389-52C424B9D23E}" srcId="{BF5ECAE6-42E6-46B8-AB11-19D09E0C7C93}" destId="{0064A88F-F023-46B7-880F-57A0D57A6C10}" srcOrd="1" destOrd="0" parTransId="{7B8149CB-31EB-4A8D-A4DC-0C37CA7FA090}" sibTransId="{9E20B584-95F5-4CE0-84E7-B37B81868474}"/>
    <dgm:cxn modelId="{91CA1480-9AB8-4F67-81A7-D4C47AB22B87}" type="presOf" srcId="{8ED7E30F-F9D1-4A80-B991-7A1C0CDCACEC}" destId="{A9E836C2-B8D2-4ACB-9E97-EC6741FAE8FC}" srcOrd="0" destOrd="0" presId="urn:microsoft.com/office/officeart/2005/8/layout/chevron2"/>
    <dgm:cxn modelId="{86835993-805F-4FFD-9819-A3FC2F513FF1}" type="presOf" srcId="{BF42911F-A99D-47C3-B49F-9F83D1D45851}" destId="{30E450D4-5106-4883-91F3-48CBDFF0A17D}" srcOrd="0" destOrd="0" presId="urn:microsoft.com/office/officeart/2005/8/layout/chevron2"/>
    <dgm:cxn modelId="{C9CA8A64-6020-44B3-9423-9A0BF8DEFDA5}" type="presParOf" srcId="{2DD3D397-FBB6-46F0-B08B-8F4EBE9CB1BF}" destId="{D5B7FFB4-B7C3-4889-A145-6E00829437E9}" srcOrd="0" destOrd="0" presId="urn:microsoft.com/office/officeart/2005/8/layout/chevron2"/>
    <dgm:cxn modelId="{38DA2D65-7A02-4028-8FDB-ECC8D76A2726}" type="presParOf" srcId="{D5B7FFB4-B7C3-4889-A145-6E00829437E9}" destId="{1C5F8C07-C32F-4101-9465-B26D38E2ED97}" srcOrd="0" destOrd="0" presId="urn:microsoft.com/office/officeart/2005/8/layout/chevron2"/>
    <dgm:cxn modelId="{55FF61CA-B3B1-4AE1-857A-975A9E5EC2D7}" type="presParOf" srcId="{D5B7FFB4-B7C3-4889-A145-6E00829437E9}" destId="{33499C6B-8464-46C8-A366-B1B1982781DB}" srcOrd="1" destOrd="0" presId="urn:microsoft.com/office/officeart/2005/8/layout/chevron2"/>
    <dgm:cxn modelId="{DBC749A3-959B-4CD1-9652-4D792F64DE0F}" type="presParOf" srcId="{2DD3D397-FBB6-46F0-B08B-8F4EBE9CB1BF}" destId="{484C0611-D168-4F33-B5F9-3BBE1681D8F0}" srcOrd="1" destOrd="0" presId="urn:microsoft.com/office/officeart/2005/8/layout/chevron2"/>
    <dgm:cxn modelId="{E621D1C1-937B-419E-8ACB-0FF4F00929B4}" type="presParOf" srcId="{2DD3D397-FBB6-46F0-B08B-8F4EBE9CB1BF}" destId="{00DB9D98-391E-4AD8-9B27-A3DF552DFCE6}" srcOrd="2" destOrd="0" presId="urn:microsoft.com/office/officeart/2005/8/layout/chevron2"/>
    <dgm:cxn modelId="{A5443E42-5ABD-45A0-BA17-74322CABD726}" type="presParOf" srcId="{00DB9D98-391E-4AD8-9B27-A3DF552DFCE6}" destId="{D4C955F1-4E19-4855-B05E-39442217F497}" srcOrd="0" destOrd="0" presId="urn:microsoft.com/office/officeart/2005/8/layout/chevron2"/>
    <dgm:cxn modelId="{E32679BE-9FC2-42C7-9A67-D05BDC07E550}" type="presParOf" srcId="{00DB9D98-391E-4AD8-9B27-A3DF552DFCE6}" destId="{A9E836C2-B8D2-4ACB-9E97-EC6741FAE8FC}" srcOrd="1" destOrd="0" presId="urn:microsoft.com/office/officeart/2005/8/layout/chevron2"/>
    <dgm:cxn modelId="{5A18AF9E-103A-4A5A-9D0C-EFA191C4EB12}" type="presParOf" srcId="{2DD3D397-FBB6-46F0-B08B-8F4EBE9CB1BF}" destId="{7B00F5CF-01C1-4ACB-AF19-73B6BC78B47C}" srcOrd="3" destOrd="0" presId="urn:microsoft.com/office/officeart/2005/8/layout/chevron2"/>
    <dgm:cxn modelId="{359DD360-1D3E-4F93-BB82-97BA180ADDF9}" type="presParOf" srcId="{2DD3D397-FBB6-46F0-B08B-8F4EBE9CB1BF}" destId="{7E288894-939E-42CF-92EA-B12F2A095F3E}" srcOrd="4" destOrd="0" presId="urn:microsoft.com/office/officeart/2005/8/layout/chevron2"/>
    <dgm:cxn modelId="{1A966DBE-EDDA-4494-B255-2C04715D4183}" type="presParOf" srcId="{7E288894-939E-42CF-92EA-B12F2A095F3E}" destId="{8466C9BE-BBA1-4294-B959-5EE8A8F6D3FA}" srcOrd="0" destOrd="0" presId="urn:microsoft.com/office/officeart/2005/8/layout/chevron2"/>
    <dgm:cxn modelId="{6228560D-E4AA-444F-9447-A10D89A5FD58}" type="presParOf" srcId="{7E288894-939E-42CF-92EA-B12F2A095F3E}" destId="{C2744DAC-76C1-4807-B3C4-E47DB10345E5}" srcOrd="1" destOrd="0" presId="urn:microsoft.com/office/officeart/2005/8/layout/chevron2"/>
    <dgm:cxn modelId="{5A163D9F-85C9-4C03-8A55-CF23706BA8B7}" type="presParOf" srcId="{2DD3D397-FBB6-46F0-B08B-8F4EBE9CB1BF}" destId="{8C412F0B-3D47-4FAD-8426-5BBCB32C2367}" srcOrd="5" destOrd="0" presId="urn:microsoft.com/office/officeart/2005/8/layout/chevron2"/>
    <dgm:cxn modelId="{B29B3F0C-6C3D-4773-A64E-7CD42A1A452A}" type="presParOf" srcId="{2DD3D397-FBB6-46F0-B08B-8F4EBE9CB1BF}" destId="{DA4708DE-FF89-46D1-BEF3-C04C91E0BEBB}" srcOrd="6" destOrd="0" presId="urn:microsoft.com/office/officeart/2005/8/layout/chevron2"/>
    <dgm:cxn modelId="{976A9F3C-0D32-40CB-87FA-C8DEC4EDAB46}" type="presParOf" srcId="{DA4708DE-FF89-46D1-BEF3-C04C91E0BEBB}" destId="{43C1D8CD-3983-4DE4-A643-817CDD32A112}" srcOrd="0" destOrd="0" presId="urn:microsoft.com/office/officeart/2005/8/layout/chevron2"/>
    <dgm:cxn modelId="{6165229F-DEA8-4ADF-AF90-90657B43AAB4}" type="presParOf" srcId="{DA4708DE-FF89-46D1-BEF3-C04C91E0BEBB}" destId="{D62F2259-4D01-4DBF-9C1B-6E1D8CFD0127}" srcOrd="1" destOrd="0" presId="urn:microsoft.com/office/officeart/2005/8/layout/chevron2"/>
    <dgm:cxn modelId="{3F18773E-DF80-4B9C-81C2-2C20D5996127}" type="presParOf" srcId="{2DD3D397-FBB6-46F0-B08B-8F4EBE9CB1BF}" destId="{F8CD4B56-0BE2-4DE5-AB26-6BAE24D899B6}" srcOrd="7" destOrd="0" presId="urn:microsoft.com/office/officeart/2005/8/layout/chevron2"/>
    <dgm:cxn modelId="{3E64AEDE-00B6-42A9-98C7-F1F4E7ED0F56}" type="presParOf" srcId="{2DD3D397-FBB6-46F0-B08B-8F4EBE9CB1BF}" destId="{CDE99B97-9A66-444C-9E86-CC4E9F92D193}" srcOrd="8" destOrd="0" presId="urn:microsoft.com/office/officeart/2005/8/layout/chevron2"/>
    <dgm:cxn modelId="{FEA87D00-B694-4A1E-9330-8758F17B554B}" type="presParOf" srcId="{CDE99B97-9A66-444C-9E86-CC4E9F92D193}" destId="{748771B0-CC62-4B54-BBDA-BCA27D3E39CF}" srcOrd="0" destOrd="0" presId="urn:microsoft.com/office/officeart/2005/8/layout/chevron2"/>
    <dgm:cxn modelId="{11F2CB64-DB3C-4B5F-A7C8-AEA6FA5E5F15}" type="presParOf" srcId="{CDE99B97-9A66-444C-9E86-CC4E9F92D193}" destId="{9C84A08D-BE16-4621-83EB-4D580CF5BA93}" srcOrd="1" destOrd="0" presId="urn:microsoft.com/office/officeart/2005/8/layout/chevron2"/>
    <dgm:cxn modelId="{7619E6EC-2D61-41E3-B297-FFD8564EC31C}" type="presParOf" srcId="{2DD3D397-FBB6-46F0-B08B-8F4EBE9CB1BF}" destId="{52320D4D-0983-4764-A6F8-6D7EB6149CE7}" srcOrd="9" destOrd="0" presId="urn:microsoft.com/office/officeart/2005/8/layout/chevron2"/>
    <dgm:cxn modelId="{A6A39964-F7C0-48BF-AB23-C19B477256FB}" type="presParOf" srcId="{2DD3D397-FBB6-46F0-B08B-8F4EBE9CB1BF}" destId="{A74647C2-7585-4042-BB36-5E1D73B7EA96}" srcOrd="10" destOrd="0" presId="urn:microsoft.com/office/officeart/2005/8/layout/chevron2"/>
    <dgm:cxn modelId="{BEB1F688-924A-4812-9AB4-272CE757878A}" type="presParOf" srcId="{A74647C2-7585-4042-BB36-5E1D73B7EA96}" destId="{30E450D4-5106-4883-91F3-48CBDFF0A17D}" srcOrd="0" destOrd="0" presId="urn:microsoft.com/office/officeart/2005/8/layout/chevron2"/>
    <dgm:cxn modelId="{6999499C-5CD2-4449-B1F0-7267E18B9359}" type="presParOf" srcId="{A74647C2-7585-4042-BB36-5E1D73B7EA96}" destId="{B0E4E18F-789F-42C0-AAE6-1A42593FA7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C45A81-13CA-4795-B0EC-3ACA0941574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83F51F6-D1B2-4AFD-A830-5EA2661A30F2}">
      <dgm:prSet phldrT="[Tekst]"/>
      <dgm:spPr/>
      <dgm:t>
        <a:bodyPr/>
        <a:lstStyle/>
        <a:p>
          <a:r>
            <a:rPr lang="pl-PL" dirty="0" smtClean="0"/>
            <a:t>Podręczny sprzęt gaśniczy</a:t>
          </a:r>
          <a:endParaRPr lang="pl-PL" dirty="0"/>
        </a:p>
      </dgm:t>
    </dgm:pt>
    <dgm:pt modelId="{96589A3A-3D1C-4FCF-BE8B-C30E546BBBE0}" type="parTrans" cxnId="{7094B561-0CDD-49DE-9337-4570AA445A8E}">
      <dgm:prSet/>
      <dgm:spPr/>
      <dgm:t>
        <a:bodyPr/>
        <a:lstStyle/>
        <a:p>
          <a:endParaRPr lang="pl-PL"/>
        </a:p>
      </dgm:t>
    </dgm:pt>
    <dgm:pt modelId="{7ECE9AB8-62CF-4A85-B44A-C5F909130ECC}" type="sibTrans" cxnId="{7094B561-0CDD-49DE-9337-4570AA445A8E}">
      <dgm:prSet/>
      <dgm:spPr/>
      <dgm:t>
        <a:bodyPr/>
        <a:lstStyle/>
        <a:p>
          <a:endParaRPr lang="pl-PL"/>
        </a:p>
      </dgm:t>
    </dgm:pt>
    <dgm:pt modelId="{F590AB39-CCB8-4821-A4ED-9F057E37B731}">
      <dgm:prSet phldrT="[Tekst]"/>
      <dgm:spPr/>
      <dgm:t>
        <a:bodyPr/>
        <a:lstStyle/>
        <a:p>
          <a:r>
            <a:rPr lang="pl-PL" dirty="0" smtClean="0"/>
            <a:t>gaśnice</a:t>
          </a:r>
          <a:endParaRPr lang="pl-PL" dirty="0"/>
        </a:p>
      </dgm:t>
    </dgm:pt>
    <dgm:pt modelId="{82A5B969-E8CB-4756-A48D-BE2EF0DDD646}" type="parTrans" cxnId="{1204A5EF-AD60-4E67-BB8B-5BAE7F1F9F9B}">
      <dgm:prSet/>
      <dgm:spPr/>
      <dgm:t>
        <a:bodyPr/>
        <a:lstStyle/>
        <a:p>
          <a:endParaRPr lang="pl-PL"/>
        </a:p>
      </dgm:t>
    </dgm:pt>
    <dgm:pt modelId="{58D9189C-326B-478B-8D61-22DE73CCE59B}" type="sibTrans" cxnId="{1204A5EF-AD60-4E67-BB8B-5BAE7F1F9F9B}">
      <dgm:prSet/>
      <dgm:spPr/>
      <dgm:t>
        <a:bodyPr/>
        <a:lstStyle/>
        <a:p>
          <a:endParaRPr lang="pl-PL"/>
        </a:p>
      </dgm:t>
    </dgm:pt>
    <dgm:pt modelId="{C92A4CA0-EBE9-45B2-80E3-F6C401AE95D3}">
      <dgm:prSet phldrT="[Tekst]"/>
      <dgm:spPr/>
      <dgm:t>
        <a:bodyPr/>
        <a:lstStyle/>
        <a:p>
          <a:r>
            <a:rPr lang="pl-PL" dirty="0" smtClean="0"/>
            <a:t>koce gaśnicze</a:t>
          </a:r>
          <a:endParaRPr lang="pl-PL" dirty="0"/>
        </a:p>
      </dgm:t>
    </dgm:pt>
    <dgm:pt modelId="{86C1ECDD-62D3-46EA-86EA-9677D732EB07}" type="parTrans" cxnId="{714FA8E1-CB6C-47BB-8E4F-0526C8CC9356}">
      <dgm:prSet/>
      <dgm:spPr/>
      <dgm:t>
        <a:bodyPr/>
        <a:lstStyle/>
        <a:p>
          <a:endParaRPr lang="pl-PL"/>
        </a:p>
      </dgm:t>
    </dgm:pt>
    <dgm:pt modelId="{6296456C-8399-48B7-9939-5B2AAE11DC4B}" type="sibTrans" cxnId="{714FA8E1-CB6C-47BB-8E4F-0526C8CC9356}">
      <dgm:prSet/>
      <dgm:spPr/>
      <dgm:t>
        <a:bodyPr/>
        <a:lstStyle/>
        <a:p>
          <a:endParaRPr lang="pl-PL"/>
        </a:p>
      </dgm:t>
    </dgm:pt>
    <dgm:pt modelId="{EA9DD987-73D6-4042-B012-4143E3123D23}">
      <dgm:prSet phldrT="[Tekst]"/>
      <dgm:spPr/>
      <dgm:t>
        <a:bodyPr/>
        <a:lstStyle/>
        <a:p>
          <a:r>
            <a:rPr lang="pl-PL" dirty="0" smtClean="0"/>
            <a:t>tłumice</a:t>
          </a:r>
          <a:endParaRPr lang="pl-PL" dirty="0"/>
        </a:p>
      </dgm:t>
    </dgm:pt>
    <dgm:pt modelId="{D14D0475-0FC2-49BE-81B1-A83787AEB07E}" type="parTrans" cxnId="{314EC3E5-8546-4048-AEAC-D3ED9186BC4B}">
      <dgm:prSet/>
      <dgm:spPr/>
      <dgm:t>
        <a:bodyPr/>
        <a:lstStyle/>
        <a:p>
          <a:endParaRPr lang="pl-PL"/>
        </a:p>
      </dgm:t>
    </dgm:pt>
    <dgm:pt modelId="{F43CE216-FE7D-450C-BE34-E0A9EA60CB29}" type="sibTrans" cxnId="{314EC3E5-8546-4048-AEAC-D3ED9186BC4B}">
      <dgm:prSet/>
      <dgm:spPr/>
      <dgm:t>
        <a:bodyPr/>
        <a:lstStyle/>
        <a:p>
          <a:endParaRPr lang="pl-PL"/>
        </a:p>
      </dgm:t>
    </dgm:pt>
    <dgm:pt modelId="{802B2050-2E98-4F4F-A10D-532EEE0A50F1}">
      <dgm:prSet phldrT="[Tekst]"/>
      <dgm:spPr/>
      <dgm:t>
        <a:bodyPr/>
        <a:lstStyle/>
        <a:p>
          <a:r>
            <a:rPr lang="pl-PL" dirty="0" smtClean="0"/>
            <a:t>hydranty</a:t>
          </a:r>
          <a:endParaRPr lang="pl-PL" dirty="0"/>
        </a:p>
      </dgm:t>
    </dgm:pt>
    <dgm:pt modelId="{136A4FDF-1889-48F5-9965-A14F89617216}" type="parTrans" cxnId="{D61E9351-3FE6-4ACC-B77D-15159846778B}">
      <dgm:prSet/>
      <dgm:spPr/>
      <dgm:t>
        <a:bodyPr/>
        <a:lstStyle/>
        <a:p>
          <a:endParaRPr lang="pl-PL"/>
        </a:p>
      </dgm:t>
    </dgm:pt>
    <dgm:pt modelId="{31D4AA56-5ACE-4061-B46A-F24F763EFFF4}" type="sibTrans" cxnId="{D61E9351-3FE6-4ACC-B77D-15159846778B}">
      <dgm:prSet/>
      <dgm:spPr/>
      <dgm:t>
        <a:bodyPr/>
        <a:lstStyle/>
        <a:p>
          <a:endParaRPr lang="pl-PL"/>
        </a:p>
      </dgm:t>
    </dgm:pt>
    <dgm:pt modelId="{A14B769B-985B-492D-8601-F9366D16C747}">
      <dgm:prSet phldrT="[Tekst]"/>
      <dgm:spPr/>
      <dgm:t>
        <a:bodyPr/>
        <a:lstStyle/>
        <a:p>
          <a:r>
            <a:rPr lang="pl-PL" dirty="0" smtClean="0"/>
            <a:t>hydronetki</a:t>
          </a:r>
          <a:endParaRPr lang="pl-PL" dirty="0"/>
        </a:p>
      </dgm:t>
    </dgm:pt>
    <dgm:pt modelId="{DB355BFC-062E-4481-B762-00BC51C8416C}" type="parTrans" cxnId="{75BCE273-3006-4D9A-883C-DC63F13FF2C8}">
      <dgm:prSet/>
      <dgm:spPr/>
      <dgm:t>
        <a:bodyPr/>
        <a:lstStyle/>
        <a:p>
          <a:endParaRPr lang="pl-PL"/>
        </a:p>
      </dgm:t>
    </dgm:pt>
    <dgm:pt modelId="{352D9171-346D-4C1E-B3D2-396EE3FC973D}" type="sibTrans" cxnId="{75BCE273-3006-4D9A-883C-DC63F13FF2C8}">
      <dgm:prSet/>
      <dgm:spPr/>
      <dgm:t>
        <a:bodyPr/>
        <a:lstStyle/>
        <a:p>
          <a:endParaRPr lang="pl-PL"/>
        </a:p>
      </dgm:t>
    </dgm:pt>
    <dgm:pt modelId="{0F5AABA1-204B-48D8-9B71-772A146BDA43}">
      <dgm:prSet phldrT="[Tekst]"/>
      <dgm:spPr/>
      <dgm:t>
        <a:bodyPr/>
        <a:lstStyle/>
        <a:p>
          <a:r>
            <a:rPr lang="pl-PL" dirty="0" smtClean="0"/>
            <a:t>sita kominowe</a:t>
          </a:r>
          <a:endParaRPr lang="pl-PL" dirty="0"/>
        </a:p>
      </dgm:t>
    </dgm:pt>
    <dgm:pt modelId="{CDE8565F-0813-4934-8BC2-E2BF67BE85F2}" type="parTrans" cxnId="{A5F45BA9-E1E2-4A35-9CDD-06EF1C06B854}">
      <dgm:prSet/>
      <dgm:spPr/>
      <dgm:t>
        <a:bodyPr/>
        <a:lstStyle/>
        <a:p>
          <a:endParaRPr lang="pl-PL"/>
        </a:p>
      </dgm:t>
    </dgm:pt>
    <dgm:pt modelId="{E384BCA0-C3DE-4FB6-BA70-65CDA083A61B}" type="sibTrans" cxnId="{A5F45BA9-E1E2-4A35-9CDD-06EF1C06B854}">
      <dgm:prSet/>
      <dgm:spPr/>
      <dgm:t>
        <a:bodyPr/>
        <a:lstStyle/>
        <a:p>
          <a:endParaRPr lang="pl-PL"/>
        </a:p>
      </dgm:t>
    </dgm:pt>
    <dgm:pt modelId="{67E4CEA6-7DB2-4FB3-B8E6-83B0A45C5EC8}">
      <dgm:prSet phldrT="[Tekst]"/>
      <dgm:spPr/>
      <dgm:t>
        <a:bodyPr/>
        <a:lstStyle/>
        <a:p>
          <a:r>
            <a:rPr lang="pl-PL" dirty="0" smtClean="0"/>
            <a:t>agregaty gaśnicze</a:t>
          </a:r>
          <a:endParaRPr lang="pl-PL" dirty="0"/>
        </a:p>
      </dgm:t>
    </dgm:pt>
    <dgm:pt modelId="{6BE24151-E1FF-46D6-B0CE-9897174518EA}" type="parTrans" cxnId="{198AE820-ED27-4565-B0C0-53673D9E4A92}">
      <dgm:prSet/>
      <dgm:spPr/>
      <dgm:t>
        <a:bodyPr/>
        <a:lstStyle/>
        <a:p>
          <a:endParaRPr lang="pl-PL"/>
        </a:p>
      </dgm:t>
    </dgm:pt>
    <dgm:pt modelId="{9EB960D9-8E6F-415B-9347-C0ED99C36FF1}" type="sibTrans" cxnId="{198AE820-ED27-4565-B0C0-53673D9E4A92}">
      <dgm:prSet/>
      <dgm:spPr/>
      <dgm:t>
        <a:bodyPr/>
        <a:lstStyle/>
        <a:p>
          <a:endParaRPr lang="pl-PL"/>
        </a:p>
      </dgm:t>
    </dgm:pt>
    <dgm:pt modelId="{615502BE-F08D-4AF9-9C48-2023C8265774}" type="pres">
      <dgm:prSet presAssocID="{6EC45A81-13CA-4795-B0EC-3ACA0941574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42B3FB7-9199-49C6-999E-F417C8FE861F}" type="pres">
      <dgm:prSet presAssocID="{283F51F6-D1B2-4AFD-A830-5EA2661A30F2}" presName="centerShape" presStyleLbl="node0" presStyleIdx="0" presStyleCnt="1" custScaleX="179283" custScaleY="93474"/>
      <dgm:spPr/>
      <dgm:t>
        <a:bodyPr/>
        <a:lstStyle/>
        <a:p>
          <a:endParaRPr lang="pl-PL"/>
        </a:p>
      </dgm:t>
    </dgm:pt>
    <dgm:pt modelId="{FADA013C-B1A4-4A17-B90B-53D5F9D34D85}" type="pres">
      <dgm:prSet presAssocID="{82A5B969-E8CB-4756-A48D-BE2EF0DDD646}" presName="parTrans" presStyleLbl="sibTrans2D1" presStyleIdx="0" presStyleCnt="7"/>
      <dgm:spPr/>
      <dgm:t>
        <a:bodyPr/>
        <a:lstStyle/>
        <a:p>
          <a:endParaRPr lang="pl-PL"/>
        </a:p>
      </dgm:t>
    </dgm:pt>
    <dgm:pt modelId="{A5ABABE8-FF1F-4982-BF66-D7891DECD84F}" type="pres">
      <dgm:prSet presAssocID="{82A5B969-E8CB-4756-A48D-BE2EF0DDD646}" presName="connectorText" presStyleLbl="sibTrans2D1" presStyleIdx="0" presStyleCnt="7"/>
      <dgm:spPr/>
      <dgm:t>
        <a:bodyPr/>
        <a:lstStyle/>
        <a:p>
          <a:endParaRPr lang="pl-PL"/>
        </a:p>
      </dgm:t>
    </dgm:pt>
    <dgm:pt modelId="{F0E98A78-381B-4457-B752-BBA23D771EFD}" type="pres">
      <dgm:prSet presAssocID="{F590AB39-CCB8-4821-A4ED-9F057E37B731}" presName="node" presStyleLbl="node1" presStyleIdx="0" presStyleCnt="7" custScaleX="81405" custScaleY="835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CDB2B0-C533-45AD-983F-C2BE84DF9CAC}" type="pres">
      <dgm:prSet presAssocID="{86C1ECDD-62D3-46EA-86EA-9677D732EB07}" presName="parTrans" presStyleLbl="sibTrans2D1" presStyleIdx="1" presStyleCnt="7"/>
      <dgm:spPr/>
      <dgm:t>
        <a:bodyPr/>
        <a:lstStyle/>
        <a:p>
          <a:endParaRPr lang="pl-PL"/>
        </a:p>
      </dgm:t>
    </dgm:pt>
    <dgm:pt modelId="{F2996CCD-A8FC-43DE-849E-55453AF78752}" type="pres">
      <dgm:prSet presAssocID="{86C1ECDD-62D3-46EA-86EA-9677D732EB07}" presName="connectorText" presStyleLbl="sibTrans2D1" presStyleIdx="1" presStyleCnt="7"/>
      <dgm:spPr/>
      <dgm:t>
        <a:bodyPr/>
        <a:lstStyle/>
        <a:p>
          <a:endParaRPr lang="pl-PL"/>
        </a:p>
      </dgm:t>
    </dgm:pt>
    <dgm:pt modelId="{479DBD28-1D0A-4E47-BB30-5059DB1DCD25}" type="pres">
      <dgm:prSet presAssocID="{C92A4CA0-EBE9-45B2-80E3-F6C401AE95D3}" presName="node" presStyleLbl="node1" presStyleIdx="1" presStyleCnt="7" custScaleX="84205" custScaleY="863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15E640-D33F-4A24-8ACB-DEDF3BEBB643}" type="pres">
      <dgm:prSet presAssocID="{D14D0475-0FC2-49BE-81B1-A83787AEB07E}" presName="parTrans" presStyleLbl="sibTrans2D1" presStyleIdx="2" presStyleCnt="7"/>
      <dgm:spPr/>
      <dgm:t>
        <a:bodyPr/>
        <a:lstStyle/>
        <a:p>
          <a:endParaRPr lang="pl-PL"/>
        </a:p>
      </dgm:t>
    </dgm:pt>
    <dgm:pt modelId="{CA8EAE6B-06A7-409B-B8C2-5B52A17F50E3}" type="pres">
      <dgm:prSet presAssocID="{D14D0475-0FC2-49BE-81B1-A83787AEB07E}" presName="connectorText" presStyleLbl="sibTrans2D1" presStyleIdx="2" presStyleCnt="7"/>
      <dgm:spPr/>
      <dgm:t>
        <a:bodyPr/>
        <a:lstStyle/>
        <a:p>
          <a:endParaRPr lang="pl-PL"/>
        </a:p>
      </dgm:t>
    </dgm:pt>
    <dgm:pt modelId="{97831B13-0292-4AF9-9FFC-DA850B54CB1E}" type="pres">
      <dgm:prSet presAssocID="{EA9DD987-73D6-4042-B012-4143E3123D23}" presName="node" presStyleLbl="node1" presStyleIdx="2" presStyleCnt="7" custScaleX="84799" custScaleY="85849" custRadScaleRad="116025" custRadScaleInc="972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77276C-FABD-4002-92FC-8A8D5DCBDC62}" type="pres">
      <dgm:prSet presAssocID="{136A4FDF-1889-48F5-9965-A14F89617216}" presName="parTrans" presStyleLbl="sibTrans2D1" presStyleIdx="3" presStyleCnt="7"/>
      <dgm:spPr/>
      <dgm:t>
        <a:bodyPr/>
        <a:lstStyle/>
        <a:p>
          <a:endParaRPr lang="pl-PL"/>
        </a:p>
      </dgm:t>
    </dgm:pt>
    <dgm:pt modelId="{410729F7-6E6A-4EB3-810D-538240D7F726}" type="pres">
      <dgm:prSet presAssocID="{136A4FDF-1889-48F5-9965-A14F89617216}" presName="connectorText" presStyleLbl="sibTrans2D1" presStyleIdx="3" presStyleCnt="7"/>
      <dgm:spPr/>
      <dgm:t>
        <a:bodyPr/>
        <a:lstStyle/>
        <a:p>
          <a:endParaRPr lang="pl-PL"/>
        </a:p>
      </dgm:t>
    </dgm:pt>
    <dgm:pt modelId="{B83416BF-C69E-409E-97FC-9806DBD4B392}" type="pres">
      <dgm:prSet presAssocID="{802B2050-2E98-4F4F-A10D-532EEE0A50F1}" presName="node" presStyleLbl="node1" presStyleIdx="3" presStyleCnt="7" custScaleX="85554" custScaleY="862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B81382-57FA-40DF-8F91-03D315D865DF}" type="pres">
      <dgm:prSet presAssocID="{CDE8565F-0813-4934-8BC2-E2BF67BE85F2}" presName="parTrans" presStyleLbl="sibTrans2D1" presStyleIdx="4" presStyleCnt="7"/>
      <dgm:spPr/>
      <dgm:t>
        <a:bodyPr/>
        <a:lstStyle/>
        <a:p>
          <a:endParaRPr lang="pl-PL"/>
        </a:p>
      </dgm:t>
    </dgm:pt>
    <dgm:pt modelId="{6A813653-2F6D-498F-AFC2-8B3000D4B390}" type="pres">
      <dgm:prSet presAssocID="{CDE8565F-0813-4934-8BC2-E2BF67BE85F2}" presName="connectorText" presStyleLbl="sibTrans2D1" presStyleIdx="4" presStyleCnt="7"/>
      <dgm:spPr/>
      <dgm:t>
        <a:bodyPr/>
        <a:lstStyle/>
        <a:p>
          <a:endParaRPr lang="pl-PL"/>
        </a:p>
      </dgm:t>
    </dgm:pt>
    <dgm:pt modelId="{2690CE19-E4C4-4614-80C6-FDD36A01C1F5}" type="pres">
      <dgm:prSet presAssocID="{0F5AABA1-204B-48D8-9B71-772A146BDA43}" presName="node" presStyleLbl="node1" presStyleIdx="4" presStyleCnt="7" custScaleX="83105" custScaleY="862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9B435A-EBDD-44B0-91AF-5E8AD35561BE}" type="pres">
      <dgm:prSet presAssocID="{6BE24151-E1FF-46D6-B0CE-9897174518EA}" presName="parTrans" presStyleLbl="sibTrans2D1" presStyleIdx="5" presStyleCnt="7"/>
      <dgm:spPr/>
      <dgm:t>
        <a:bodyPr/>
        <a:lstStyle/>
        <a:p>
          <a:endParaRPr lang="pl-PL"/>
        </a:p>
      </dgm:t>
    </dgm:pt>
    <dgm:pt modelId="{00B4EC84-E6BA-4FD0-9F4C-7AC5E1B9C7BF}" type="pres">
      <dgm:prSet presAssocID="{6BE24151-E1FF-46D6-B0CE-9897174518EA}" presName="connectorText" presStyleLbl="sibTrans2D1" presStyleIdx="5" presStyleCnt="7"/>
      <dgm:spPr/>
      <dgm:t>
        <a:bodyPr/>
        <a:lstStyle/>
        <a:p>
          <a:endParaRPr lang="pl-PL"/>
        </a:p>
      </dgm:t>
    </dgm:pt>
    <dgm:pt modelId="{988404D0-DC2C-4B6D-9BF5-9A76CA5BFA88}" type="pres">
      <dgm:prSet presAssocID="{67E4CEA6-7DB2-4FB3-B8E6-83B0A45C5EC8}" presName="node" presStyleLbl="node1" presStyleIdx="5" presStyleCnt="7" custScaleX="85674" custScaleY="86122" custRadScaleRad="105987" custRadScaleInc="-32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2B305D-8224-4499-BAA2-EBDF560934BB}" type="pres">
      <dgm:prSet presAssocID="{DB355BFC-062E-4481-B762-00BC51C8416C}" presName="parTrans" presStyleLbl="sibTrans2D1" presStyleIdx="6" presStyleCnt="7"/>
      <dgm:spPr/>
      <dgm:t>
        <a:bodyPr/>
        <a:lstStyle/>
        <a:p>
          <a:endParaRPr lang="pl-PL"/>
        </a:p>
      </dgm:t>
    </dgm:pt>
    <dgm:pt modelId="{4E2BCD19-D9A2-4996-9820-99BC5867B672}" type="pres">
      <dgm:prSet presAssocID="{DB355BFC-062E-4481-B762-00BC51C8416C}" presName="connectorText" presStyleLbl="sibTrans2D1" presStyleIdx="6" presStyleCnt="7"/>
      <dgm:spPr/>
      <dgm:t>
        <a:bodyPr/>
        <a:lstStyle/>
        <a:p>
          <a:endParaRPr lang="pl-PL"/>
        </a:p>
      </dgm:t>
    </dgm:pt>
    <dgm:pt modelId="{6A026D32-9ADC-436B-92B3-5D951ECB802E}" type="pres">
      <dgm:prSet presAssocID="{A14B769B-985B-492D-8601-F9366D16C747}" presName="node" presStyleLbl="node1" presStyleIdx="6" presStyleCnt="7" custScaleX="87083" custScaleY="8662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5BCE273-3006-4D9A-883C-DC63F13FF2C8}" srcId="{283F51F6-D1B2-4AFD-A830-5EA2661A30F2}" destId="{A14B769B-985B-492D-8601-F9366D16C747}" srcOrd="6" destOrd="0" parTransId="{DB355BFC-062E-4481-B762-00BC51C8416C}" sibTransId="{352D9171-346D-4C1E-B3D2-396EE3FC973D}"/>
    <dgm:cxn modelId="{295B5702-4D6B-4FC8-8E5D-4DF9D23DE7C6}" type="presOf" srcId="{DB355BFC-062E-4481-B762-00BC51C8416C}" destId="{4E2BCD19-D9A2-4996-9820-99BC5867B672}" srcOrd="1" destOrd="0" presId="urn:microsoft.com/office/officeart/2005/8/layout/radial5"/>
    <dgm:cxn modelId="{3F26D4BB-C60B-4B0B-9B02-31C0CEEA1FB4}" type="presOf" srcId="{86C1ECDD-62D3-46EA-86EA-9677D732EB07}" destId="{08CDB2B0-C533-45AD-983F-C2BE84DF9CAC}" srcOrd="0" destOrd="0" presId="urn:microsoft.com/office/officeart/2005/8/layout/radial5"/>
    <dgm:cxn modelId="{87863812-BC9B-4A97-B149-34438B21D46E}" type="presOf" srcId="{CDE8565F-0813-4934-8BC2-E2BF67BE85F2}" destId="{0CB81382-57FA-40DF-8F91-03D315D865DF}" srcOrd="0" destOrd="0" presId="urn:microsoft.com/office/officeart/2005/8/layout/radial5"/>
    <dgm:cxn modelId="{EFD74D55-E507-44E8-B5B3-5D41666007CB}" type="presOf" srcId="{A14B769B-985B-492D-8601-F9366D16C747}" destId="{6A026D32-9ADC-436B-92B3-5D951ECB802E}" srcOrd="0" destOrd="0" presId="urn:microsoft.com/office/officeart/2005/8/layout/radial5"/>
    <dgm:cxn modelId="{1204A5EF-AD60-4E67-BB8B-5BAE7F1F9F9B}" srcId="{283F51F6-D1B2-4AFD-A830-5EA2661A30F2}" destId="{F590AB39-CCB8-4821-A4ED-9F057E37B731}" srcOrd="0" destOrd="0" parTransId="{82A5B969-E8CB-4756-A48D-BE2EF0DDD646}" sibTransId="{58D9189C-326B-478B-8D61-22DE73CCE59B}"/>
    <dgm:cxn modelId="{FEB36EF9-7033-4FF6-8666-2F494DA64CFD}" type="presOf" srcId="{C92A4CA0-EBE9-45B2-80E3-F6C401AE95D3}" destId="{479DBD28-1D0A-4E47-BB30-5059DB1DCD25}" srcOrd="0" destOrd="0" presId="urn:microsoft.com/office/officeart/2005/8/layout/radial5"/>
    <dgm:cxn modelId="{198AE820-ED27-4565-B0C0-53673D9E4A92}" srcId="{283F51F6-D1B2-4AFD-A830-5EA2661A30F2}" destId="{67E4CEA6-7DB2-4FB3-B8E6-83B0A45C5EC8}" srcOrd="5" destOrd="0" parTransId="{6BE24151-E1FF-46D6-B0CE-9897174518EA}" sibTransId="{9EB960D9-8E6F-415B-9347-C0ED99C36FF1}"/>
    <dgm:cxn modelId="{2BC1E62D-FB90-43E2-8C37-51AC7DCF5334}" type="presOf" srcId="{136A4FDF-1889-48F5-9965-A14F89617216}" destId="{0377276C-FABD-4002-92FC-8A8D5DCBDC62}" srcOrd="0" destOrd="0" presId="urn:microsoft.com/office/officeart/2005/8/layout/radial5"/>
    <dgm:cxn modelId="{45ABFD1D-14F6-4542-88F6-E9C50A5AC01A}" type="presOf" srcId="{0F5AABA1-204B-48D8-9B71-772A146BDA43}" destId="{2690CE19-E4C4-4614-80C6-FDD36A01C1F5}" srcOrd="0" destOrd="0" presId="urn:microsoft.com/office/officeart/2005/8/layout/radial5"/>
    <dgm:cxn modelId="{D61E9351-3FE6-4ACC-B77D-15159846778B}" srcId="{283F51F6-D1B2-4AFD-A830-5EA2661A30F2}" destId="{802B2050-2E98-4F4F-A10D-532EEE0A50F1}" srcOrd="3" destOrd="0" parTransId="{136A4FDF-1889-48F5-9965-A14F89617216}" sibTransId="{31D4AA56-5ACE-4061-B46A-F24F763EFFF4}"/>
    <dgm:cxn modelId="{2100F39E-D76A-4B27-B43D-8671633C3E77}" type="presOf" srcId="{802B2050-2E98-4F4F-A10D-532EEE0A50F1}" destId="{B83416BF-C69E-409E-97FC-9806DBD4B392}" srcOrd="0" destOrd="0" presId="urn:microsoft.com/office/officeart/2005/8/layout/radial5"/>
    <dgm:cxn modelId="{7795910A-D0F3-4AF2-A790-C287071A84B0}" type="presOf" srcId="{82A5B969-E8CB-4756-A48D-BE2EF0DDD646}" destId="{FADA013C-B1A4-4A17-B90B-53D5F9D34D85}" srcOrd="0" destOrd="0" presId="urn:microsoft.com/office/officeart/2005/8/layout/radial5"/>
    <dgm:cxn modelId="{82266AF9-9AC9-4443-A6A7-ADFA7E8AB462}" type="presOf" srcId="{67E4CEA6-7DB2-4FB3-B8E6-83B0A45C5EC8}" destId="{988404D0-DC2C-4B6D-9BF5-9A76CA5BFA88}" srcOrd="0" destOrd="0" presId="urn:microsoft.com/office/officeart/2005/8/layout/radial5"/>
    <dgm:cxn modelId="{B359C674-1614-42A0-B900-0C82CBC81B52}" type="presOf" srcId="{283F51F6-D1B2-4AFD-A830-5EA2661A30F2}" destId="{342B3FB7-9199-49C6-999E-F417C8FE861F}" srcOrd="0" destOrd="0" presId="urn:microsoft.com/office/officeart/2005/8/layout/radial5"/>
    <dgm:cxn modelId="{DE592971-A7A3-47C7-9EB4-2D6137C8B4DA}" type="presOf" srcId="{D14D0475-0FC2-49BE-81B1-A83787AEB07E}" destId="{D715E640-D33F-4A24-8ACB-DEDF3BEBB643}" srcOrd="0" destOrd="0" presId="urn:microsoft.com/office/officeart/2005/8/layout/radial5"/>
    <dgm:cxn modelId="{714FA8E1-CB6C-47BB-8E4F-0526C8CC9356}" srcId="{283F51F6-D1B2-4AFD-A830-5EA2661A30F2}" destId="{C92A4CA0-EBE9-45B2-80E3-F6C401AE95D3}" srcOrd="1" destOrd="0" parTransId="{86C1ECDD-62D3-46EA-86EA-9677D732EB07}" sibTransId="{6296456C-8399-48B7-9939-5B2AAE11DC4B}"/>
    <dgm:cxn modelId="{603E7ABD-0B65-4447-88AC-391100BA60FE}" type="presOf" srcId="{CDE8565F-0813-4934-8BC2-E2BF67BE85F2}" destId="{6A813653-2F6D-498F-AFC2-8B3000D4B390}" srcOrd="1" destOrd="0" presId="urn:microsoft.com/office/officeart/2005/8/layout/radial5"/>
    <dgm:cxn modelId="{A5F45BA9-E1E2-4A35-9CDD-06EF1C06B854}" srcId="{283F51F6-D1B2-4AFD-A830-5EA2661A30F2}" destId="{0F5AABA1-204B-48D8-9B71-772A146BDA43}" srcOrd="4" destOrd="0" parTransId="{CDE8565F-0813-4934-8BC2-E2BF67BE85F2}" sibTransId="{E384BCA0-C3DE-4FB6-BA70-65CDA083A61B}"/>
    <dgm:cxn modelId="{A38D2D11-B52C-43F2-93CB-A8D6FF055405}" type="presOf" srcId="{6EC45A81-13CA-4795-B0EC-3ACA09415740}" destId="{615502BE-F08D-4AF9-9C48-2023C8265774}" srcOrd="0" destOrd="0" presId="urn:microsoft.com/office/officeart/2005/8/layout/radial5"/>
    <dgm:cxn modelId="{6809E191-4162-45B0-8CA2-701468072977}" type="presOf" srcId="{136A4FDF-1889-48F5-9965-A14F89617216}" destId="{410729F7-6E6A-4EB3-810D-538240D7F726}" srcOrd="1" destOrd="0" presId="urn:microsoft.com/office/officeart/2005/8/layout/radial5"/>
    <dgm:cxn modelId="{314EC3E5-8546-4048-AEAC-D3ED9186BC4B}" srcId="{283F51F6-D1B2-4AFD-A830-5EA2661A30F2}" destId="{EA9DD987-73D6-4042-B012-4143E3123D23}" srcOrd="2" destOrd="0" parTransId="{D14D0475-0FC2-49BE-81B1-A83787AEB07E}" sibTransId="{F43CE216-FE7D-450C-BE34-E0A9EA60CB29}"/>
    <dgm:cxn modelId="{16AA3373-9C6E-40A9-B213-93D7E96661DA}" type="presOf" srcId="{82A5B969-E8CB-4756-A48D-BE2EF0DDD646}" destId="{A5ABABE8-FF1F-4982-BF66-D7891DECD84F}" srcOrd="1" destOrd="0" presId="urn:microsoft.com/office/officeart/2005/8/layout/radial5"/>
    <dgm:cxn modelId="{CDF98D15-0AB3-4B67-B6B0-18706C572F67}" type="presOf" srcId="{DB355BFC-062E-4481-B762-00BC51C8416C}" destId="{3B2B305D-8224-4499-BAA2-EBDF560934BB}" srcOrd="0" destOrd="0" presId="urn:microsoft.com/office/officeart/2005/8/layout/radial5"/>
    <dgm:cxn modelId="{DEE21477-B50A-489B-8904-FC6325558B15}" type="presOf" srcId="{D14D0475-0FC2-49BE-81B1-A83787AEB07E}" destId="{CA8EAE6B-06A7-409B-B8C2-5B52A17F50E3}" srcOrd="1" destOrd="0" presId="urn:microsoft.com/office/officeart/2005/8/layout/radial5"/>
    <dgm:cxn modelId="{DEBF1A6C-9F7D-4594-B109-F03608693030}" type="presOf" srcId="{86C1ECDD-62D3-46EA-86EA-9677D732EB07}" destId="{F2996CCD-A8FC-43DE-849E-55453AF78752}" srcOrd="1" destOrd="0" presId="urn:microsoft.com/office/officeart/2005/8/layout/radial5"/>
    <dgm:cxn modelId="{7094B561-0CDD-49DE-9337-4570AA445A8E}" srcId="{6EC45A81-13CA-4795-B0EC-3ACA09415740}" destId="{283F51F6-D1B2-4AFD-A830-5EA2661A30F2}" srcOrd="0" destOrd="0" parTransId="{96589A3A-3D1C-4FCF-BE8B-C30E546BBBE0}" sibTransId="{7ECE9AB8-62CF-4A85-B44A-C5F909130ECC}"/>
    <dgm:cxn modelId="{2B016AF6-A3A3-442B-BE87-5703A6329320}" type="presOf" srcId="{EA9DD987-73D6-4042-B012-4143E3123D23}" destId="{97831B13-0292-4AF9-9FFC-DA850B54CB1E}" srcOrd="0" destOrd="0" presId="urn:microsoft.com/office/officeart/2005/8/layout/radial5"/>
    <dgm:cxn modelId="{39A70749-4FC7-42E0-B5C6-5EA5AAE3F52E}" type="presOf" srcId="{6BE24151-E1FF-46D6-B0CE-9897174518EA}" destId="{00B4EC84-E6BA-4FD0-9F4C-7AC5E1B9C7BF}" srcOrd="1" destOrd="0" presId="urn:microsoft.com/office/officeart/2005/8/layout/radial5"/>
    <dgm:cxn modelId="{FC12309F-9B10-4E2F-9EC1-F3882B8B9CBB}" type="presOf" srcId="{F590AB39-CCB8-4821-A4ED-9F057E37B731}" destId="{F0E98A78-381B-4457-B752-BBA23D771EFD}" srcOrd="0" destOrd="0" presId="urn:microsoft.com/office/officeart/2005/8/layout/radial5"/>
    <dgm:cxn modelId="{4FAB451B-30D4-43AB-BBAE-D58C91C3B0C5}" type="presOf" srcId="{6BE24151-E1FF-46D6-B0CE-9897174518EA}" destId="{2E9B435A-EBDD-44B0-91AF-5E8AD35561BE}" srcOrd="0" destOrd="0" presId="urn:microsoft.com/office/officeart/2005/8/layout/radial5"/>
    <dgm:cxn modelId="{E290C8BB-5163-482F-8A3D-62369A17D6E6}" type="presParOf" srcId="{615502BE-F08D-4AF9-9C48-2023C8265774}" destId="{342B3FB7-9199-49C6-999E-F417C8FE861F}" srcOrd="0" destOrd="0" presId="urn:microsoft.com/office/officeart/2005/8/layout/radial5"/>
    <dgm:cxn modelId="{6D80DCA9-B6B4-4C4A-86C0-1D3709E6FAF9}" type="presParOf" srcId="{615502BE-F08D-4AF9-9C48-2023C8265774}" destId="{FADA013C-B1A4-4A17-B90B-53D5F9D34D85}" srcOrd="1" destOrd="0" presId="urn:microsoft.com/office/officeart/2005/8/layout/radial5"/>
    <dgm:cxn modelId="{8EA78C7D-A813-43EE-9964-16EB25BC0932}" type="presParOf" srcId="{FADA013C-B1A4-4A17-B90B-53D5F9D34D85}" destId="{A5ABABE8-FF1F-4982-BF66-D7891DECD84F}" srcOrd="0" destOrd="0" presId="urn:microsoft.com/office/officeart/2005/8/layout/radial5"/>
    <dgm:cxn modelId="{BC357053-CCD8-4C47-A331-0C98226564FA}" type="presParOf" srcId="{615502BE-F08D-4AF9-9C48-2023C8265774}" destId="{F0E98A78-381B-4457-B752-BBA23D771EFD}" srcOrd="2" destOrd="0" presId="urn:microsoft.com/office/officeart/2005/8/layout/radial5"/>
    <dgm:cxn modelId="{F5986174-2F7A-4B36-89FD-77D7F7B7529D}" type="presParOf" srcId="{615502BE-F08D-4AF9-9C48-2023C8265774}" destId="{08CDB2B0-C533-45AD-983F-C2BE84DF9CAC}" srcOrd="3" destOrd="0" presId="urn:microsoft.com/office/officeart/2005/8/layout/radial5"/>
    <dgm:cxn modelId="{011D29CC-44DA-442F-9AB9-759E172CDD77}" type="presParOf" srcId="{08CDB2B0-C533-45AD-983F-C2BE84DF9CAC}" destId="{F2996CCD-A8FC-43DE-849E-55453AF78752}" srcOrd="0" destOrd="0" presId="urn:microsoft.com/office/officeart/2005/8/layout/radial5"/>
    <dgm:cxn modelId="{46A16EA3-5951-408F-8362-FB65D4468689}" type="presParOf" srcId="{615502BE-F08D-4AF9-9C48-2023C8265774}" destId="{479DBD28-1D0A-4E47-BB30-5059DB1DCD25}" srcOrd="4" destOrd="0" presId="urn:microsoft.com/office/officeart/2005/8/layout/radial5"/>
    <dgm:cxn modelId="{0A9F0D4A-1406-4E97-9A75-FB4D6BA915B5}" type="presParOf" srcId="{615502BE-F08D-4AF9-9C48-2023C8265774}" destId="{D715E640-D33F-4A24-8ACB-DEDF3BEBB643}" srcOrd="5" destOrd="0" presId="urn:microsoft.com/office/officeart/2005/8/layout/radial5"/>
    <dgm:cxn modelId="{88006E8D-9E1E-4583-BBD4-7AABAF1920E3}" type="presParOf" srcId="{D715E640-D33F-4A24-8ACB-DEDF3BEBB643}" destId="{CA8EAE6B-06A7-409B-B8C2-5B52A17F50E3}" srcOrd="0" destOrd="0" presId="urn:microsoft.com/office/officeart/2005/8/layout/radial5"/>
    <dgm:cxn modelId="{CAEC3E09-B744-45D6-B0BE-DAE001E59EB2}" type="presParOf" srcId="{615502BE-F08D-4AF9-9C48-2023C8265774}" destId="{97831B13-0292-4AF9-9FFC-DA850B54CB1E}" srcOrd="6" destOrd="0" presId="urn:microsoft.com/office/officeart/2005/8/layout/radial5"/>
    <dgm:cxn modelId="{6F336809-6A8A-493C-A831-A799EAE50B9A}" type="presParOf" srcId="{615502BE-F08D-4AF9-9C48-2023C8265774}" destId="{0377276C-FABD-4002-92FC-8A8D5DCBDC62}" srcOrd="7" destOrd="0" presId="urn:microsoft.com/office/officeart/2005/8/layout/radial5"/>
    <dgm:cxn modelId="{884AB14A-6962-4701-9E44-A431C6090868}" type="presParOf" srcId="{0377276C-FABD-4002-92FC-8A8D5DCBDC62}" destId="{410729F7-6E6A-4EB3-810D-538240D7F726}" srcOrd="0" destOrd="0" presId="urn:microsoft.com/office/officeart/2005/8/layout/radial5"/>
    <dgm:cxn modelId="{0DC853EF-BB00-458E-8077-A848104D7D2B}" type="presParOf" srcId="{615502BE-F08D-4AF9-9C48-2023C8265774}" destId="{B83416BF-C69E-409E-97FC-9806DBD4B392}" srcOrd="8" destOrd="0" presId="urn:microsoft.com/office/officeart/2005/8/layout/radial5"/>
    <dgm:cxn modelId="{7407BACE-F1DD-42B8-8B79-495538F69557}" type="presParOf" srcId="{615502BE-F08D-4AF9-9C48-2023C8265774}" destId="{0CB81382-57FA-40DF-8F91-03D315D865DF}" srcOrd="9" destOrd="0" presId="urn:microsoft.com/office/officeart/2005/8/layout/radial5"/>
    <dgm:cxn modelId="{31E32081-8EAA-4816-8D6B-9FE25E5D6970}" type="presParOf" srcId="{0CB81382-57FA-40DF-8F91-03D315D865DF}" destId="{6A813653-2F6D-498F-AFC2-8B3000D4B390}" srcOrd="0" destOrd="0" presId="urn:microsoft.com/office/officeart/2005/8/layout/radial5"/>
    <dgm:cxn modelId="{E2060BF3-32E7-4900-A133-4A0D03BDDECF}" type="presParOf" srcId="{615502BE-F08D-4AF9-9C48-2023C8265774}" destId="{2690CE19-E4C4-4614-80C6-FDD36A01C1F5}" srcOrd="10" destOrd="0" presId="urn:microsoft.com/office/officeart/2005/8/layout/radial5"/>
    <dgm:cxn modelId="{8A163E8C-2392-4F68-899E-1FCCFF62A707}" type="presParOf" srcId="{615502BE-F08D-4AF9-9C48-2023C8265774}" destId="{2E9B435A-EBDD-44B0-91AF-5E8AD35561BE}" srcOrd="11" destOrd="0" presId="urn:microsoft.com/office/officeart/2005/8/layout/radial5"/>
    <dgm:cxn modelId="{0D1D23E0-E9D1-4FD4-9383-9A7F7AD68B65}" type="presParOf" srcId="{2E9B435A-EBDD-44B0-91AF-5E8AD35561BE}" destId="{00B4EC84-E6BA-4FD0-9F4C-7AC5E1B9C7BF}" srcOrd="0" destOrd="0" presId="urn:microsoft.com/office/officeart/2005/8/layout/radial5"/>
    <dgm:cxn modelId="{031C16FB-53E2-457D-9303-FFC7D5A48D6A}" type="presParOf" srcId="{615502BE-F08D-4AF9-9C48-2023C8265774}" destId="{988404D0-DC2C-4B6D-9BF5-9A76CA5BFA88}" srcOrd="12" destOrd="0" presId="urn:microsoft.com/office/officeart/2005/8/layout/radial5"/>
    <dgm:cxn modelId="{FAC9A526-0806-4CDA-9B19-705028EB20A3}" type="presParOf" srcId="{615502BE-F08D-4AF9-9C48-2023C8265774}" destId="{3B2B305D-8224-4499-BAA2-EBDF560934BB}" srcOrd="13" destOrd="0" presId="urn:microsoft.com/office/officeart/2005/8/layout/radial5"/>
    <dgm:cxn modelId="{C8A9BE30-205C-4274-A5A6-F7DC77D70812}" type="presParOf" srcId="{3B2B305D-8224-4499-BAA2-EBDF560934BB}" destId="{4E2BCD19-D9A2-4996-9820-99BC5867B672}" srcOrd="0" destOrd="0" presId="urn:microsoft.com/office/officeart/2005/8/layout/radial5"/>
    <dgm:cxn modelId="{929BF80D-FE46-4729-A317-6DADEFA8D731}" type="presParOf" srcId="{615502BE-F08D-4AF9-9C48-2023C8265774}" destId="{6A026D32-9ADC-436B-92B3-5D951ECB802E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BFECF-6E73-482D-A12E-C187553CDE0D}">
      <dsp:nvSpPr>
        <dsp:cNvPr id="0" name=""/>
        <dsp:cNvSpPr/>
      </dsp:nvSpPr>
      <dsp:spPr>
        <a:xfrm>
          <a:off x="0" y="4636058"/>
          <a:ext cx="9144000" cy="507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Uwaga! Do gaszenia ludzi używać tylko wody</a:t>
          </a:r>
          <a:endParaRPr lang="pl-PL" sz="1700" kern="1200" dirty="0"/>
        </a:p>
      </dsp:txBody>
      <dsp:txXfrm>
        <a:off x="0" y="4636058"/>
        <a:ext cx="9144000" cy="507321"/>
      </dsp:txXfrm>
    </dsp:sp>
    <dsp:sp modelId="{02D541F2-2A48-41D7-8ADB-921E2C28D9F4}">
      <dsp:nvSpPr>
        <dsp:cNvPr id="0" name=""/>
        <dsp:cNvSpPr/>
      </dsp:nvSpPr>
      <dsp:spPr>
        <a:xfrm rot="10800000">
          <a:off x="0" y="3863408"/>
          <a:ext cx="9144000" cy="7802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Natychmiast wezwać pomoc</a:t>
          </a:r>
          <a:endParaRPr lang="pl-PL" sz="1700" kern="1200" dirty="0"/>
        </a:p>
      </dsp:txBody>
      <dsp:txXfrm rot="10800000">
        <a:off x="0" y="3863408"/>
        <a:ext cx="9144000" cy="506990"/>
      </dsp:txXfrm>
    </dsp:sp>
    <dsp:sp modelId="{239C357E-BED6-4559-AD95-758549B0DBC3}">
      <dsp:nvSpPr>
        <dsp:cNvPr id="0" name=""/>
        <dsp:cNvSpPr/>
      </dsp:nvSpPr>
      <dsp:spPr>
        <a:xfrm rot="10800000">
          <a:off x="0" y="3090757"/>
          <a:ext cx="9144000" cy="7802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Polać obficie wodą</a:t>
          </a:r>
          <a:endParaRPr lang="pl-PL" sz="1700" kern="1200" dirty="0"/>
        </a:p>
      </dsp:txBody>
      <dsp:txXfrm rot="10800000">
        <a:off x="0" y="3090757"/>
        <a:ext cx="9144000" cy="506990"/>
      </dsp:txXfrm>
    </dsp:sp>
    <dsp:sp modelId="{10828DF7-814A-4A0B-8A3E-EC79F155A200}">
      <dsp:nvSpPr>
        <dsp:cNvPr id="0" name=""/>
        <dsp:cNvSpPr/>
      </dsp:nvSpPr>
      <dsp:spPr>
        <a:xfrm rot="10800000">
          <a:off x="0" y="2318107"/>
          <a:ext cx="9144000" cy="7802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Zdjąć wierzchnią warstwę odzieży, nie odrywając od ciała przywierających fragmentów materiału</a:t>
          </a:r>
          <a:endParaRPr lang="pl-PL" sz="1700" kern="1200" dirty="0"/>
        </a:p>
      </dsp:txBody>
      <dsp:txXfrm rot="10800000">
        <a:off x="0" y="2318107"/>
        <a:ext cx="9144000" cy="506990"/>
      </dsp:txXfrm>
    </dsp:sp>
    <dsp:sp modelId="{BADB2C02-1D9F-4A53-8E30-4B03952CF57E}">
      <dsp:nvSpPr>
        <dsp:cNvPr id="0" name=""/>
        <dsp:cNvSpPr/>
      </dsp:nvSpPr>
      <dsp:spPr>
        <a:xfrm rot="10800000">
          <a:off x="0" y="1545456"/>
          <a:ext cx="9144000" cy="7802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Odłączyć dopływ tlenu przykrywając palącego się mokrym kocem itp.</a:t>
          </a:r>
          <a:endParaRPr lang="pl-PL" sz="1700" kern="1200" dirty="0"/>
        </a:p>
      </dsp:txBody>
      <dsp:txXfrm rot="10800000">
        <a:off x="0" y="1545456"/>
        <a:ext cx="9144000" cy="506990"/>
      </dsp:txXfrm>
    </dsp:sp>
    <dsp:sp modelId="{A2A9B0DB-66B3-4D3D-B63A-37F2F3DD9F2E}">
      <dsp:nvSpPr>
        <dsp:cNvPr id="0" name=""/>
        <dsp:cNvSpPr/>
      </dsp:nvSpPr>
      <dsp:spPr>
        <a:xfrm rot="10800000">
          <a:off x="0" y="772806"/>
          <a:ext cx="9144000" cy="7802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Położyć (przewrócić) palącego się na podłogę lub ziemię</a:t>
          </a:r>
          <a:endParaRPr lang="pl-PL" sz="1700" kern="1200" dirty="0"/>
        </a:p>
      </dsp:txBody>
      <dsp:txXfrm rot="10800000">
        <a:off x="0" y="772806"/>
        <a:ext cx="9144000" cy="506990"/>
      </dsp:txXfrm>
    </dsp:sp>
    <dsp:sp modelId="{D1646C54-710D-4C4A-B4E2-01F419ACE386}">
      <dsp:nvSpPr>
        <dsp:cNvPr id="0" name=""/>
        <dsp:cNvSpPr/>
      </dsp:nvSpPr>
      <dsp:spPr>
        <a:xfrm rot="10800000">
          <a:off x="0" y="155"/>
          <a:ext cx="9144000" cy="7802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Odsunąć (odizolować) palącego się od ognia</a:t>
          </a:r>
          <a:endParaRPr lang="pl-PL" sz="1700" kern="1200" dirty="0"/>
        </a:p>
      </dsp:txBody>
      <dsp:txXfrm rot="10800000">
        <a:off x="0" y="155"/>
        <a:ext cx="9144000" cy="506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900BF-C855-4E3C-A733-0331A4C2CE77}">
      <dsp:nvSpPr>
        <dsp:cNvPr id="0" name=""/>
        <dsp:cNvSpPr/>
      </dsp:nvSpPr>
      <dsp:spPr>
        <a:xfrm>
          <a:off x="0" y="0"/>
          <a:ext cx="1415470" cy="707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A</a:t>
          </a:r>
          <a:endParaRPr lang="pl-PL" sz="4000" kern="1200" dirty="0"/>
        </a:p>
      </dsp:txBody>
      <dsp:txXfrm>
        <a:off x="20729" y="20729"/>
        <a:ext cx="1374012" cy="666277"/>
      </dsp:txXfrm>
    </dsp:sp>
    <dsp:sp modelId="{45BCC15F-847E-4FAC-9898-F27835EEA314}">
      <dsp:nvSpPr>
        <dsp:cNvPr id="0" name=""/>
        <dsp:cNvSpPr/>
      </dsp:nvSpPr>
      <dsp:spPr>
        <a:xfrm>
          <a:off x="141547" y="707735"/>
          <a:ext cx="145697" cy="2317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911"/>
              </a:lnTo>
              <a:lnTo>
                <a:pt x="145697" y="2317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A7526-384D-43D2-8AE6-2BD432BA70DB}">
      <dsp:nvSpPr>
        <dsp:cNvPr id="0" name=""/>
        <dsp:cNvSpPr/>
      </dsp:nvSpPr>
      <dsp:spPr>
        <a:xfrm>
          <a:off x="287244" y="1384734"/>
          <a:ext cx="1132376" cy="3281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Stałe materiały pochodzenia organicznego: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-drewno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-papier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-węgiel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-tkaniny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-słoma</a:t>
          </a:r>
          <a:endParaRPr lang="pl-PL" sz="1400" kern="1200" dirty="0"/>
        </a:p>
      </dsp:txBody>
      <dsp:txXfrm>
        <a:off x="320410" y="1417900"/>
        <a:ext cx="1066044" cy="3215491"/>
      </dsp:txXfrm>
    </dsp:sp>
    <dsp:sp modelId="{E863E309-1CA0-4300-8506-A0635B5050A4}">
      <dsp:nvSpPr>
        <dsp:cNvPr id="0" name=""/>
        <dsp:cNvSpPr/>
      </dsp:nvSpPr>
      <dsp:spPr>
        <a:xfrm>
          <a:off x="1714505" y="0"/>
          <a:ext cx="1415470" cy="707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B</a:t>
          </a:r>
          <a:endParaRPr lang="pl-PL" sz="4000" kern="1200" dirty="0"/>
        </a:p>
      </dsp:txBody>
      <dsp:txXfrm>
        <a:off x="1735234" y="20729"/>
        <a:ext cx="1374012" cy="666277"/>
      </dsp:txXfrm>
    </dsp:sp>
    <dsp:sp modelId="{EB5ABFD8-8803-4C00-B02D-FBF79E75593F}">
      <dsp:nvSpPr>
        <dsp:cNvPr id="0" name=""/>
        <dsp:cNvSpPr/>
      </dsp:nvSpPr>
      <dsp:spPr>
        <a:xfrm>
          <a:off x="1856052" y="707735"/>
          <a:ext cx="200529" cy="2322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2235"/>
              </a:lnTo>
              <a:lnTo>
                <a:pt x="200529" y="23222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15B5D-92F1-4E34-895C-1D8BC0C2EDD8}">
      <dsp:nvSpPr>
        <dsp:cNvPr id="0" name=""/>
        <dsp:cNvSpPr/>
      </dsp:nvSpPr>
      <dsp:spPr>
        <a:xfrm>
          <a:off x="2056582" y="1384734"/>
          <a:ext cx="1132376" cy="3290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Ciecze palne i substancje topiące się: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-benzyna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-nafta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-eter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-lakiery</a:t>
          </a:r>
          <a:endParaRPr lang="pl-PL" sz="1400" kern="1200" dirty="0"/>
        </a:p>
      </dsp:txBody>
      <dsp:txXfrm>
        <a:off x="2089748" y="1417900"/>
        <a:ext cx="1066044" cy="3224140"/>
      </dsp:txXfrm>
    </dsp:sp>
    <dsp:sp modelId="{5AC0AB52-C318-45A4-934B-FF0A36F5CF0F}">
      <dsp:nvSpPr>
        <dsp:cNvPr id="0" name=""/>
        <dsp:cNvSpPr/>
      </dsp:nvSpPr>
      <dsp:spPr>
        <a:xfrm>
          <a:off x="3429022" y="0"/>
          <a:ext cx="1415470" cy="707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C</a:t>
          </a:r>
          <a:endParaRPr lang="pl-PL" sz="4000" kern="1200" dirty="0"/>
        </a:p>
      </dsp:txBody>
      <dsp:txXfrm>
        <a:off x="3449751" y="20729"/>
        <a:ext cx="1374012" cy="666277"/>
      </dsp:txXfrm>
    </dsp:sp>
    <dsp:sp modelId="{EF15B44E-5EA3-4417-9EF8-FBFE12CF1CA7}">
      <dsp:nvSpPr>
        <dsp:cNvPr id="0" name=""/>
        <dsp:cNvSpPr/>
      </dsp:nvSpPr>
      <dsp:spPr>
        <a:xfrm>
          <a:off x="3570569" y="707735"/>
          <a:ext cx="255350" cy="2322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2235"/>
              </a:lnTo>
              <a:lnTo>
                <a:pt x="255350" y="23222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C04CD-7A39-4AC7-A7A0-8957FF5474E7}">
      <dsp:nvSpPr>
        <dsp:cNvPr id="0" name=""/>
        <dsp:cNvSpPr/>
      </dsp:nvSpPr>
      <dsp:spPr>
        <a:xfrm>
          <a:off x="3825919" y="1384734"/>
          <a:ext cx="1132376" cy="3290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Gazy: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-metan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-acetylen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-propan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-wodór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-gaz miejski</a:t>
          </a:r>
          <a:endParaRPr lang="pl-PL" sz="1400" kern="1200" dirty="0"/>
        </a:p>
      </dsp:txBody>
      <dsp:txXfrm>
        <a:off x="3859085" y="1417900"/>
        <a:ext cx="1066044" cy="3224140"/>
      </dsp:txXfrm>
    </dsp:sp>
    <dsp:sp modelId="{4608290D-3DC8-4884-BD6A-EA5836F39033}">
      <dsp:nvSpPr>
        <dsp:cNvPr id="0" name=""/>
        <dsp:cNvSpPr/>
      </dsp:nvSpPr>
      <dsp:spPr>
        <a:xfrm>
          <a:off x="5214977" y="0"/>
          <a:ext cx="1415470" cy="707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D</a:t>
          </a:r>
          <a:endParaRPr lang="pl-PL" sz="4000" kern="1200" dirty="0"/>
        </a:p>
      </dsp:txBody>
      <dsp:txXfrm>
        <a:off x="5235706" y="20729"/>
        <a:ext cx="1374012" cy="666277"/>
      </dsp:txXfrm>
    </dsp:sp>
    <dsp:sp modelId="{C9999D28-4CE7-4D50-8615-5BAAE1332B5E}">
      <dsp:nvSpPr>
        <dsp:cNvPr id="0" name=""/>
        <dsp:cNvSpPr/>
      </dsp:nvSpPr>
      <dsp:spPr>
        <a:xfrm>
          <a:off x="5356524" y="707735"/>
          <a:ext cx="238733" cy="2316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6750"/>
              </a:lnTo>
              <a:lnTo>
                <a:pt x="238733" y="2316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14A29-FF5B-48BB-8133-DD4FE08535D9}">
      <dsp:nvSpPr>
        <dsp:cNvPr id="0" name=""/>
        <dsp:cNvSpPr/>
      </dsp:nvSpPr>
      <dsp:spPr>
        <a:xfrm>
          <a:off x="5595257" y="1384734"/>
          <a:ext cx="1132376" cy="3279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Metale: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-sód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-potas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-fosfor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-glin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</dsp:txBody>
      <dsp:txXfrm>
        <a:off x="5628423" y="1417900"/>
        <a:ext cx="1066044" cy="3213170"/>
      </dsp:txXfrm>
    </dsp:sp>
    <dsp:sp modelId="{C57D073F-30A1-41A6-B6E1-6D631304D55D}">
      <dsp:nvSpPr>
        <dsp:cNvPr id="0" name=""/>
        <dsp:cNvSpPr/>
      </dsp:nvSpPr>
      <dsp:spPr>
        <a:xfrm>
          <a:off x="7000918" y="0"/>
          <a:ext cx="1415470" cy="707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F</a:t>
          </a:r>
          <a:endParaRPr lang="pl-PL" sz="4000" kern="1200" dirty="0"/>
        </a:p>
      </dsp:txBody>
      <dsp:txXfrm>
        <a:off x="7021647" y="20729"/>
        <a:ext cx="1374012" cy="666277"/>
      </dsp:txXfrm>
    </dsp:sp>
    <dsp:sp modelId="{B6BCED8D-5EF3-4200-99E1-535E9B273A72}">
      <dsp:nvSpPr>
        <dsp:cNvPr id="0" name=""/>
        <dsp:cNvSpPr/>
      </dsp:nvSpPr>
      <dsp:spPr>
        <a:xfrm>
          <a:off x="7142465" y="707735"/>
          <a:ext cx="222129" cy="2322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2235"/>
              </a:lnTo>
              <a:lnTo>
                <a:pt x="222129" y="23222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46596-C100-4884-9E24-7612A0B7E1C0}">
      <dsp:nvSpPr>
        <dsp:cNvPr id="0" name=""/>
        <dsp:cNvSpPr/>
      </dsp:nvSpPr>
      <dsp:spPr>
        <a:xfrm>
          <a:off x="7364595" y="1384734"/>
          <a:ext cx="1132376" cy="3290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Tłuszcze i oleje w urządzeniach kuchennych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</dsp:txBody>
      <dsp:txXfrm>
        <a:off x="7397761" y="1417900"/>
        <a:ext cx="1066044" cy="3224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932DB-4CEF-49BE-A15C-2269EA1E6DC8}">
      <dsp:nvSpPr>
        <dsp:cNvPr id="0" name=""/>
        <dsp:cNvSpPr/>
      </dsp:nvSpPr>
      <dsp:spPr>
        <a:xfrm>
          <a:off x="4307012" y="1663575"/>
          <a:ext cx="3903165" cy="1263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494"/>
              </a:lnTo>
              <a:lnTo>
                <a:pt x="3903165" y="1122494"/>
              </a:lnTo>
              <a:lnTo>
                <a:pt x="3903165" y="1263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F789A-4259-4052-98D1-949FB658811A}">
      <dsp:nvSpPr>
        <dsp:cNvPr id="0" name=""/>
        <dsp:cNvSpPr/>
      </dsp:nvSpPr>
      <dsp:spPr>
        <a:xfrm>
          <a:off x="4307012" y="1663575"/>
          <a:ext cx="2041772" cy="1263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494"/>
              </a:lnTo>
              <a:lnTo>
                <a:pt x="2041772" y="1122494"/>
              </a:lnTo>
              <a:lnTo>
                <a:pt x="2041772" y="1263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754C2-371B-4E7C-ABCE-71736C692A12}">
      <dsp:nvSpPr>
        <dsp:cNvPr id="0" name=""/>
        <dsp:cNvSpPr/>
      </dsp:nvSpPr>
      <dsp:spPr>
        <a:xfrm>
          <a:off x="4307012" y="1663575"/>
          <a:ext cx="180379" cy="1263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494"/>
              </a:lnTo>
              <a:lnTo>
                <a:pt x="180379" y="1122494"/>
              </a:lnTo>
              <a:lnTo>
                <a:pt x="180379" y="1263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4C04E-3129-4F1A-A909-5A63B3E3BDF9}">
      <dsp:nvSpPr>
        <dsp:cNvPr id="0" name=""/>
        <dsp:cNvSpPr/>
      </dsp:nvSpPr>
      <dsp:spPr>
        <a:xfrm>
          <a:off x="2625997" y="1663575"/>
          <a:ext cx="1681014" cy="1263580"/>
        </a:xfrm>
        <a:custGeom>
          <a:avLst/>
          <a:gdLst/>
          <a:ahLst/>
          <a:cxnLst/>
          <a:rect l="0" t="0" r="0" b="0"/>
          <a:pathLst>
            <a:path>
              <a:moveTo>
                <a:pt x="1681014" y="0"/>
              </a:moveTo>
              <a:lnTo>
                <a:pt x="1681014" y="1122494"/>
              </a:lnTo>
              <a:lnTo>
                <a:pt x="0" y="1122494"/>
              </a:lnTo>
              <a:lnTo>
                <a:pt x="0" y="1263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97B67A-FFDD-4399-88C8-C5925A7E3B31}">
      <dsp:nvSpPr>
        <dsp:cNvPr id="0" name=""/>
        <dsp:cNvSpPr/>
      </dsp:nvSpPr>
      <dsp:spPr>
        <a:xfrm>
          <a:off x="764604" y="1663575"/>
          <a:ext cx="3542407" cy="1263580"/>
        </a:xfrm>
        <a:custGeom>
          <a:avLst/>
          <a:gdLst/>
          <a:ahLst/>
          <a:cxnLst/>
          <a:rect l="0" t="0" r="0" b="0"/>
          <a:pathLst>
            <a:path>
              <a:moveTo>
                <a:pt x="3542407" y="0"/>
              </a:moveTo>
              <a:lnTo>
                <a:pt x="3542407" y="1122494"/>
              </a:lnTo>
              <a:lnTo>
                <a:pt x="0" y="1122494"/>
              </a:lnTo>
              <a:lnTo>
                <a:pt x="0" y="1263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4B376-A485-44DE-B5C5-B5C65D6ACAA2}">
      <dsp:nvSpPr>
        <dsp:cNvPr id="0" name=""/>
        <dsp:cNvSpPr/>
      </dsp:nvSpPr>
      <dsp:spPr>
        <a:xfrm>
          <a:off x="2282414" y="696496"/>
          <a:ext cx="4049195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75909-87DB-4E68-A1E3-B03C2DDF5834}">
      <dsp:nvSpPr>
        <dsp:cNvPr id="0" name=""/>
        <dsp:cNvSpPr/>
      </dsp:nvSpPr>
      <dsp:spPr>
        <a:xfrm>
          <a:off x="2451631" y="857253"/>
          <a:ext cx="4049195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Środki gaśnicze</a:t>
          </a:r>
          <a:endParaRPr lang="pl-PL" sz="2300" kern="1200" dirty="0"/>
        </a:p>
      </dsp:txBody>
      <dsp:txXfrm>
        <a:off x="2479956" y="885578"/>
        <a:ext cx="3992545" cy="910428"/>
      </dsp:txXfrm>
    </dsp:sp>
    <dsp:sp modelId="{0E9A58D9-4EE5-4108-9F60-5F17330EDD68}">
      <dsp:nvSpPr>
        <dsp:cNvPr id="0" name=""/>
        <dsp:cNvSpPr/>
      </dsp:nvSpPr>
      <dsp:spPr>
        <a:xfrm>
          <a:off x="3125" y="292715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086A8-8CF5-4973-B551-5094A490945A}">
      <dsp:nvSpPr>
        <dsp:cNvPr id="0" name=""/>
        <dsp:cNvSpPr/>
      </dsp:nvSpPr>
      <dsp:spPr>
        <a:xfrm>
          <a:off x="172342" y="3087911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woda</a:t>
          </a:r>
          <a:endParaRPr lang="pl-PL" sz="2300" kern="1200" dirty="0"/>
        </a:p>
      </dsp:txBody>
      <dsp:txXfrm>
        <a:off x="200667" y="3116236"/>
        <a:ext cx="1466308" cy="910428"/>
      </dsp:txXfrm>
    </dsp:sp>
    <dsp:sp modelId="{6C5B5D95-B802-4307-A231-A8D578FF80F3}">
      <dsp:nvSpPr>
        <dsp:cNvPr id="0" name=""/>
        <dsp:cNvSpPr/>
      </dsp:nvSpPr>
      <dsp:spPr>
        <a:xfrm>
          <a:off x="1864518" y="292715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D4F9D-EA47-4FFF-9A8A-79C68AA9F6FF}">
      <dsp:nvSpPr>
        <dsp:cNvPr id="0" name=""/>
        <dsp:cNvSpPr/>
      </dsp:nvSpPr>
      <dsp:spPr>
        <a:xfrm>
          <a:off x="2033736" y="3087911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piasek</a:t>
          </a:r>
          <a:endParaRPr lang="pl-PL" sz="2300" kern="1200" dirty="0"/>
        </a:p>
      </dsp:txBody>
      <dsp:txXfrm>
        <a:off x="2062061" y="3116236"/>
        <a:ext cx="1466308" cy="910428"/>
      </dsp:txXfrm>
    </dsp:sp>
    <dsp:sp modelId="{36CFF11A-FA4C-4FF1-BEB8-B086221BAC21}">
      <dsp:nvSpPr>
        <dsp:cNvPr id="0" name=""/>
        <dsp:cNvSpPr/>
      </dsp:nvSpPr>
      <dsp:spPr>
        <a:xfrm>
          <a:off x="3725912" y="292715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76211-3A06-4E1C-AFC1-FA8BF12B7B22}">
      <dsp:nvSpPr>
        <dsp:cNvPr id="0" name=""/>
        <dsp:cNvSpPr/>
      </dsp:nvSpPr>
      <dsp:spPr>
        <a:xfrm>
          <a:off x="3895129" y="3087911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piany gaśnicze</a:t>
          </a:r>
          <a:endParaRPr lang="pl-PL" sz="2300" kern="1200" dirty="0"/>
        </a:p>
      </dsp:txBody>
      <dsp:txXfrm>
        <a:off x="3923454" y="3116236"/>
        <a:ext cx="1466308" cy="910428"/>
      </dsp:txXfrm>
    </dsp:sp>
    <dsp:sp modelId="{D17C7501-18AC-4525-8EE2-BBFDBBBC1EFD}">
      <dsp:nvSpPr>
        <dsp:cNvPr id="0" name=""/>
        <dsp:cNvSpPr/>
      </dsp:nvSpPr>
      <dsp:spPr>
        <a:xfrm>
          <a:off x="5587305" y="292715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988C5-487E-43C9-B1B6-8DA22F37A4C6}">
      <dsp:nvSpPr>
        <dsp:cNvPr id="0" name=""/>
        <dsp:cNvSpPr/>
      </dsp:nvSpPr>
      <dsp:spPr>
        <a:xfrm>
          <a:off x="5756523" y="3087911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dwutlenek węgla</a:t>
          </a:r>
          <a:endParaRPr lang="pl-PL" sz="2300" kern="1200" dirty="0"/>
        </a:p>
      </dsp:txBody>
      <dsp:txXfrm>
        <a:off x="5784848" y="3116236"/>
        <a:ext cx="1466308" cy="910428"/>
      </dsp:txXfrm>
    </dsp:sp>
    <dsp:sp modelId="{496D0D32-6167-4266-87ED-4F0AAD096101}">
      <dsp:nvSpPr>
        <dsp:cNvPr id="0" name=""/>
        <dsp:cNvSpPr/>
      </dsp:nvSpPr>
      <dsp:spPr>
        <a:xfrm>
          <a:off x="7448698" y="292715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F014D-52F9-4E86-AC2F-AF676D95E02F}">
      <dsp:nvSpPr>
        <dsp:cNvPr id="0" name=""/>
        <dsp:cNvSpPr/>
      </dsp:nvSpPr>
      <dsp:spPr>
        <a:xfrm>
          <a:off x="7617916" y="3087911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proszki gaśnicze</a:t>
          </a:r>
          <a:endParaRPr lang="pl-PL" sz="2300" kern="1200" dirty="0"/>
        </a:p>
      </dsp:txBody>
      <dsp:txXfrm>
        <a:off x="7646241" y="3116236"/>
        <a:ext cx="1466308" cy="910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52A46-EF26-4389-9290-B38BD1F131C6}">
      <dsp:nvSpPr>
        <dsp:cNvPr id="0" name=""/>
        <dsp:cNvSpPr/>
      </dsp:nvSpPr>
      <dsp:spPr>
        <a:xfrm>
          <a:off x="4433" y="0"/>
          <a:ext cx="4264792" cy="65722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kern="1200" dirty="0" smtClean="0"/>
            <a:t>Grupa pożarów</a:t>
          </a:r>
          <a:endParaRPr lang="pl-PL" sz="5400" kern="1200" dirty="0"/>
        </a:p>
      </dsp:txBody>
      <dsp:txXfrm>
        <a:off x="4433" y="0"/>
        <a:ext cx="4264792" cy="1971688"/>
      </dsp:txXfrm>
    </dsp:sp>
    <dsp:sp modelId="{63345992-7241-4FF3-8FF4-BE5D3BAF1639}">
      <dsp:nvSpPr>
        <dsp:cNvPr id="0" name=""/>
        <dsp:cNvSpPr/>
      </dsp:nvSpPr>
      <dsp:spPr>
        <a:xfrm>
          <a:off x="430912" y="1972932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A</a:t>
          </a:r>
          <a:endParaRPr lang="pl-PL" sz="2200" kern="1200" dirty="0"/>
        </a:p>
      </dsp:txBody>
      <dsp:txXfrm>
        <a:off x="453181" y="1995201"/>
        <a:ext cx="3367296" cy="715784"/>
      </dsp:txXfrm>
    </dsp:sp>
    <dsp:sp modelId="{4E9441EF-E312-48B8-ACED-C21E6805E439}">
      <dsp:nvSpPr>
        <dsp:cNvPr id="0" name=""/>
        <dsp:cNvSpPr/>
      </dsp:nvSpPr>
      <dsp:spPr>
        <a:xfrm>
          <a:off x="430912" y="2850227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B</a:t>
          </a:r>
          <a:endParaRPr lang="pl-PL" sz="2200" kern="1200" dirty="0"/>
        </a:p>
      </dsp:txBody>
      <dsp:txXfrm>
        <a:off x="453181" y="2872496"/>
        <a:ext cx="3367296" cy="715784"/>
      </dsp:txXfrm>
    </dsp:sp>
    <dsp:sp modelId="{4138229A-68AF-4AD8-8005-4BB4FBE660D4}">
      <dsp:nvSpPr>
        <dsp:cNvPr id="0" name=""/>
        <dsp:cNvSpPr/>
      </dsp:nvSpPr>
      <dsp:spPr>
        <a:xfrm>
          <a:off x="430912" y="3727523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C</a:t>
          </a:r>
          <a:endParaRPr lang="pl-PL" sz="2200" kern="1200" dirty="0"/>
        </a:p>
      </dsp:txBody>
      <dsp:txXfrm>
        <a:off x="453181" y="3749792"/>
        <a:ext cx="3367296" cy="715784"/>
      </dsp:txXfrm>
    </dsp:sp>
    <dsp:sp modelId="{A57D4452-2DCA-4818-A6F6-8141DFBDAF75}">
      <dsp:nvSpPr>
        <dsp:cNvPr id="0" name=""/>
        <dsp:cNvSpPr/>
      </dsp:nvSpPr>
      <dsp:spPr>
        <a:xfrm>
          <a:off x="430912" y="4604819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D</a:t>
          </a:r>
          <a:endParaRPr lang="pl-PL" sz="2200" kern="1200" dirty="0"/>
        </a:p>
      </dsp:txBody>
      <dsp:txXfrm>
        <a:off x="453181" y="4627088"/>
        <a:ext cx="3367296" cy="715784"/>
      </dsp:txXfrm>
    </dsp:sp>
    <dsp:sp modelId="{37EE28C2-E59E-4E2D-85A5-C1E945E81686}">
      <dsp:nvSpPr>
        <dsp:cNvPr id="0" name=""/>
        <dsp:cNvSpPr/>
      </dsp:nvSpPr>
      <dsp:spPr>
        <a:xfrm>
          <a:off x="430912" y="5482114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F</a:t>
          </a:r>
          <a:endParaRPr lang="pl-PL" sz="2200" kern="1200" dirty="0"/>
        </a:p>
      </dsp:txBody>
      <dsp:txXfrm>
        <a:off x="453181" y="5504383"/>
        <a:ext cx="3367296" cy="715784"/>
      </dsp:txXfrm>
    </dsp:sp>
    <dsp:sp modelId="{DD29342F-B3A5-4FC6-B049-227EDC1170BA}">
      <dsp:nvSpPr>
        <dsp:cNvPr id="0" name=""/>
        <dsp:cNvSpPr/>
      </dsp:nvSpPr>
      <dsp:spPr>
        <a:xfrm>
          <a:off x="4589085" y="0"/>
          <a:ext cx="4264792" cy="65722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kern="1200" dirty="0" smtClean="0"/>
            <a:t>Rodzaj środka gaśniczego</a:t>
          </a:r>
          <a:endParaRPr lang="pl-PL" sz="5400" kern="1200" dirty="0"/>
        </a:p>
      </dsp:txBody>
      <dsp:txXfrm>
        <a:off x="4589085" y="0"/>
        <a:ext cx="4264792" cy="1971688"/>
      </dsp:txXfrm>
    </dsp:sp>
    <dsp:sp modelId="{E1430FBF-B21B-4B9D-9630-A65099B43448}">
      <dsp:nvSpPr>
        <dsp:cNvPr id="0" name=""/>
        <dsp:cNvSpPr/>
      </dsp:nvSpPr>
      <dsp:spPr>
        <a:xfrm>
          <a:off x="5015565" y="1972932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woda, piana</a:t>
          </a:r>
          <a:endParaRPr lang="pl-PL" sz="2200" kern="1200" dirty="0"/>
        </a:p>
      </dsp:txBody>
      <dsp:txXfrm>
        <a:off x="5037834" y="1995201"/>
        <a:ext cx="3367296" cy="715784"/>
      </dsp:txXfrm>
    </dsp:sp>
    <dsp:sp modelId="{E67BDA4D-A9C6-4619-9192-3E5A4CFEBEA3}">
      <dsp:nvSpPr>
        <dsp:cNvPr id="0" name=""/>
        <dsp:cNvSpPr/>
      </dsp:nvSpPr>
      <dsp:spPr>
        <a:xfrm>
          <a:off x="5015565" y="2850227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piana, dwutlenek węgla, proszki gaśnicze</a:t>
          </a:r>
          <a:endParaRPr lang="pl-PL" sz="2200" kern="1200" dirty="0"/>
        </a:p>
      </dsp:txBody>
      <dsp:txXfrm>
        <a:off x="5037834" y="2872496"/>
        <a:ext cx="3367296" cy="715784"/>
      </dsp:txXfrm>
    </dsp:sp>
    <dsp:sp modelId="{F131BF20-CC78-4776-91CA-35175B1EEFB9}">
      <dsp:nvSpPr>
        <dsp:cNvPr id="0" name=""/>
        <dsp:cNvSpPr/>
      </dsp:nvSpPr>
      <dsp:spPr>
        <a:xfrm>
          <a:off x="5015565" y="3727523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proszki gaśnicze, dwutlenek węgla</a:t>
          </a:r>
          <a:endParaRPr lang="pl-PL" sz="2200" kern="1200" dirty="0"/>
        </a:p>
      </dsp:txBody>
      <dsp:txXfrm>
        <a:off x="5037834" y="3749792"/>
        <a:ext cx="3367296" cy="715784"/>
      </dsp:txXfrm>
    </dsp:sp>
    <dsp:sp modelId="{2B522947-D0F5-44CB-A1F6-7CFED5F97E90}">
      <dsp:nvSpPr>
        <dsp:cNvPr id="0" name=""/>
        <dsp:cNvSpPr/>
      </dsp:nvSpPr>
      <dsp:spPr>
        <a:xfrm>
          <a:off x="5015565" y="4604819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specjalne proszki gaśnicze</a:t>
          </a:r>
          <a:endParaRPr lang="pl-PL" sz="2200" kern="1200" dirty="0"/>
        </a:p>
      </dsp:txBody>
      <dsp:txXfrm>
        <a:off x="5037834" y="4627088"/>
        <a:ext cx="3367296" cy="715784"/>
      </dsp:txXfrm>
    </dsp:sp>
    <dsp:sp modelId="{417999AF-BF50-4DD2-8874-F7EA2BD409B2}">
      <dsp:nvSpPr>
        <dsp:cNvPr id="0" name=""/>
        <dsp:cNvSpPr/>
      </dsp:nvSpPr>
      <dsp:spPr>
        <a:xfrm>
          <a:off x="5072099" y="5500726"/>
          <a:ext cx="3411834" cy="760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Gaśnice płynowe(pianowe)</a:t>
          </a:r>
          <a:endParaRPr lang="pl-PL" sz="2200" kern="1200" dirty="0"/>
        </a:p>
      </dsp:txBody>
      <dsp:txXfrm>
        <a:off x="5094368" y="5522995"/>
        <a:ext cx="3367296" cy="715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F8C07-C32F-4101-9465-B26D38E2ED97}">
      <dsp:nvSpPr>
        <dsp:cNvPr id="0" name=""/>
        <dsp:cNvSpPr/>
      </dsp:nvSpPr>
      <dsp:spPr>
        <a:xfrm rot="5400000">
          <a:off x="-142469" y="144471"/>
          <a:ext cx="949797" cy="6648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 rot="-5400000">
        <a:off x="1" y="334430"/>
        <a:ext cx="664858" cy="284939"/>
      </dsp:txXfrm>
    </dsp:sp>
    <dsp:sp modelId="{33499C6B-8464-46C8-A366-B1B1982781DB}">
      <dsp:nvSpPr>
        <dsp:cNvPr id="0" name=""/>
        <dsp:cNvSpPr/>
      </dsp:nvSpPr>
      <dsp:spPr>
        <a:xfrm rot="5400000">
          <a:off x="4381462" y="-3714603"/>
          <a:ext cx="617368" cy="80505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Rozpoznać sytuację, określić miejsce i rodzaj zdarzenia.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Wszcząć alarm, zawiadomić straż</a:t>
          </a:r>
          <a:endParaRPr lang="pl-PL" sz="1700" kern="1200" dirty="0"/>
        </a:p>
      </dsp:txBody>
      <dsp:txXfrm rot="-5400000">
        <a:off x="664858" y="32138"/>
        <a:ext cx="8020440" cy="557094"/>
      </dsp:txXfrm>
    </dsp:sp>
    <dsp:sp modelId="{D4C955F1-4E19-4855-B05E-39442217F497}">
      <dsp:nvSpPr>
        <dsp:cNvPr id="0" name=""/>
        <dsp:cNvSpPr/>
      </dsp:nvSpPr>
      <dsp:spPr>
        <a:xfrm rot="5400000">
          <a:off x="-142469" y="996705"/>
          <a:ext cx="949797" cy="6648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 rot="-5400000">
        <a:off x="1" y="1186664"/>
        <a:ext cx="664858" cy="284939"/>
      </dsp:txXfrm>
    </dsp:sp>
    <dsp:sp modelId="{A9E836C2-B8D2-4ACB-9E97-EC6741FAE8FC}">
      <dsp:nvSpPr>
        <dsp:cNvPr id="0" name=""/>
        <dsp:cNvSpPr/>
      </dsp:nvSpPr>
      <dsp:spPr>
        <a:xfrm rot="5400000">
          <a:off x="4381462" y="-2862368"/>
          <a:ext cx="617368" cy="80505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Ograniczyć dostęp powietrza (tlenu)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Odciąć dopływ gazu, prądu</a:t>
          </a:r>
          <a:endParaRPr lang="pl-PL" sz="1700" kern="1200" dirty="0"/>
        </a:p>
      </dsp:txBody>
      <dsp:txXfrm rot="-5400000">
        <a:off x="664858" y="884373"/>
        <a:ext cx="8020440" cy="557094"/>
      </dsp:txXfrm>
    </dsp:sp>
    <dsp:sp modelId="{8466C9BE-BBA1-4294-B959-5EE8A8F6D3FA}">
      <dsp:nvSpPr>
        <dsp:cNvPr id="0" name=""/>
        <dsp:cNvSpPr/>
      </dsp:nvSpPr>
      <dsp:spPr>
        <a:xfrm rot="5400000">
          <a:off x="-142469" y="1848940"/>
          <a:ext cx="949797" cy="6648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 rot="-5400000">
        <a:off x="1" y="2038899"/>
        <a:ext cx="664858" cy="284939"/>
      </dsp:txXfrm>
    </dsp:sp>
    <dsp:sp modelId="{C2744DAC-76C1-4807-B3C4-E47DB10345E5}">
      <dsp:nvSpPr>
        <dsp:cNvPr id="0" name=""/>
        <dsp:cNvSpPr/>
      </dsp:nvSpPr>
      <dsp:spPr>
        <a:xfrm rot="5400000">
          <a:off x="4381462" y="-2010133"/>
          <a:ext cx="617368" cy="80505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Odizolować ogień od materiałów łatwopalnych i wybuchowych</a:t>
          </a:r>
          <a:endParaRPr lang="pl-PL" sz="1700" kern="1200" dirty="0"/>
        </a:p>
      </dsp:txBody>
      <dsp:txXfrm rot="-5400000">
        <a:off x="664858" y="1736608"/>
        <a:ext cx="8020440" cy="557094"/>
      </dsp:txXfrm>
    </dsp:sp>
    <dsp:sp modelId="{43C1D8CD-3983-4DE4-A643-817CDD32A112}">
      <dsp:nvSpPr>
        <dsp:cNvPr id="0" name=""/>
        <dsp:cNvSpPr/>
      </dsp:nvSpPr>
      <dsp:spPr>
        <a:xfrm rot="5400000">
          <a:off x="-142469" y="2701175"/>
          <a:ext cx="949797" cy="6648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 rot="-5400000">
        <a:off x="1" y="2891134"/>
        <a:ext cx="664858" cy="284939"/>
      </dsp:txXfrm>
    </dsp:sp>
    <dsp:sp modelId="{D62F2259-4D01-4DBF-9C1B-6E1D8CFD0127}">
      <dsp:nvSpPr>
        <dsp:cNvPr id="0" name=""/>
        <dsp:cNvSpPr/>
      </dsp:nvSpPr>
      <dsp:spPr>
        <a:xfrm rot="5400000">
          <a:off x="4381462" y="-1157899"/>
          <a:ext cx="617368" cy="80505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Gasić zarzewie ognia, a nie płomienie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Płonące firanki, odzież itp. gasić na podłodze</a:t>
          </a:r>
          <a:endParaRPr lang="pl-PL" sz="1700" kern="1200" dirty="0"/>
        </a:p>
      </dsp:txBody>
      <dsp:txXfrm rot="-5400000">
        <a:off x="664858" y="2588842"/>
        <a:ext cx="8020440" cy="557094"/>
      </dsp:txXfrm>
    </dsp:sp>
    <dsp:sp modelId="{748771B0-CC62-4B54-BBDA-BCA27D3E39CF}">
      <dsp:nvSpPr>
        <dsp:cNvPr id="0" name=""/>
        <dsp:cNvSpPr/>
      </dsp:nvSpPr>
      <dsp:spPr>
        <a:xfrm rot="5400000">
          <a:off x="-142469" y="3553409"/>
          <a:ext cx="949797" cy="6648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 rot="-5400000">
        <a:off x="1" y="3743368"/>
        <a:ext cx="664858" cy="284939"/>
      </dsp:txXfrm>
    </dsp:sp>
    <dsp:sp modelId="{9C84A08D-BE16-4621-83EB-4D580CF5BA93}">
      <dsp:nvSpPr>
        <dsp:cNvPr id="0" name=""/>
        <dsp:cNvSpPr/>
      </dsp:nvSpPr>
      <dsp:spPr>
        <a:xfrm rot="5400000">
          <a:off x="4381462" y="-305664"/>
          <a:ext cx="617368" cy="80505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Palące się przedmioty (pościel) polać wodą i wynieść na zewnątrz</a:t>
          </a:r>
          <a:endParaRPr lang="pl-PL" sz="1700" kern="1200" dirty="0"/>
        </a:p>
      </dsp:txBody>
      <dsp:txXfrm rot="-5400000">
        <a:off x="664858" y="3441077"/>
        <a:ext cx="8020440" cy="557094"/>
      </dsp:txXfrm>
    </dsp:sp>
    <dsp:sp modelId="{30E450D4-5106-4883-91F3-48CBDFF0A17D}">
      <dsp:nvSpPr>
        <dsp:cNvPr id="0" name=""/>
        <dsp:cNvSpPr/>
      </dsp:nvSpPr>
      <dsp:spPr>
        <a:xfrm rot="5400000">
          <a:off x="-142469" y="4405644"/>
          <a:ext cx="949797" cy="6648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 rot="-5400000">
        <a:off x="1" y="4595603"/>
        <a:ext cx="664858" cy="284939"/>
      </dsp:txXfrm>
    </dsp:sp>
    <dsp:sp modelId="{B0E4E18F-789F-42C0-AAE6-1A42593FA778}">
      <dsp:nvSpPr>
        <dsp:cNvPr id="0" name=""/>
        <dsp:cNvSpPr/>
      </dsp:nvSpPr>
      <dsp:spPr>
        <a:xfrm rot="5400000">
          <a:off x="4381462" y="546570"/>
          <a:ext cx="617368" cy="80505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Rozpocząć ewakuację</a:t>
          </a:r>
          <a:endParaRPr lang="pl-PL" sz="1700" kern="1200" dirty="0"/>
        </a:p>
      </dsp:txBody>
      <dsp:txXfrm rot="-5400000">
        <a:off x="664858" y="4293312"/>
        <a:ext cx="8020440" cy="5570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B3FB7-9199-49C6-999E-F417C8FE861F}">
      <dsp:nvSpPr>
        <dsp:cNvPr id="0" name=""/>
        <dsp:cNvSpPr/>
      </dsp:nvSpPr>
      <dsp:spPr>
        <a:xfrm>
          <a:off x="2718328" y="2489283"/>
          <a:ext cx="3357591" cy="1750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Podręczny sprzęt gaśniczy</a:t>
          </a:r>
          <a:endParaRPr lang="pl-PL" sz="2900" kern="1200" dirty="0"/>
        </a:p>
      </dsp:txBody>
      <dsp:txXfrm>
        <a:off x="3210036" y="2745648"/>
        <a:ext cx="2374175" cy="1237840"/>
      </dsp:txXfrm>
    </dsp:sp>
    <dsp:sp modelId="{FADA013C-B1A4-4A17-B90B-53D5F9D34D85}">
      <dsp:nvSpPr>
        <dsp:cNvPr id="0" name=""/>
        <dsp:cNvSpPr/>
      </dsp:nvSpPr>
      <dsp:spPr>
        <a:xfrm rot="16200000">
          <a:off x="4145774" y="1710892"/>
          <a:ext cx="502698" cy="636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>
        <a:off x="4221179" y="1913647"/>
        <a:ext cx="351889" cy="382048"/>
      </dsp:txXfrm>
    </dsp:sp>
    <dsp:sp modelId="{F0E98A78-381B-4457-B752-BBA23D771EFD}">
      <dsp:nvSpPr>
        <dsp:cNvPr id="0" name=""/>
        <dsp:cNvSpPr/>
      </dsp:nvSpPr>
      <dsp:spPr>
        <a:xfrm>
          <a:off x="3711079" y="131826"/>
          <a:ext cx="1372089" cy="1408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gaśnice</a:t>
          </a:r>
          <a:endParaRPr lang="pl-PL" sz="1700" kern="1200" dirty="0"/>
        </a:p>
      </dsp:txBody>
      <dsp:txXfrm>
        <a:off x="3912017" y="338164"/>
        <a:ext cx="970213" cy="996291"/>
      </dsp:txXfrm>
    </dsp:sp>
    <dsp:sp modelId="{08CDB2B0-C533-45AD-983F-C2BE84DF9CAC}">
      <dsp:nvSpPr>
        <dsp:cNvPr id="0" name=""/>
        <dsp:cNvSpPr/>
      </dsp:nvSpPr>
      <dsp:spPr>
        <a:xfrm rot="19285714">
          <a:off x="5388493" y="2121040"/>
          <a:ext cx="337475" cy="636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>
        <a:off x="5399537" y="2279952"/>
        <a:ext cx="236233" cy="382048"/>
      </dsp:txXfrm>
    </dsp:sp>
    <dsp:sp modelId="{479DBD28-1D0A-4E47-BB30-5059DB1DCD25}">
      <dsp:nvSpPr>
        <dsp:cNvPr id="0" name=""/>
        <dsp:cNvSpPr/>
      </dsp:nvSpPr>
      <dsp:spPr>
        <a:xfrm>
          <a:off x="5664153" y="1060523"/>
          <a:ext cx="1419283" cy="1455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koce gaśnicze</a:t>
          </a:r>
          <a:endParaRPr lang="pl-PL" sz="1700" kern="1200" dirty="0"/>
        </a:p>
      </dsp:txBody>
      <dsp:txXfrm>
        <a:off x="5872002" y="1273662"/>
        <a:ext cx="1003585" cy="1029125"/>
      </dsp:txXfrm>
    </dsp:sp>
    <dsp:sp modelId="{D715E640-D33F-4A24-8ACB-DEDF3BEBB643}">
      <dsp:nvSpPr>
        <dsp:cNvPr id="0" name=""/>
        <dsp:cNvSpPr/>
      </dsp:nvSpPr>
      <dsp:spPr>
        <a:xfrm rot="921471">
          <a:off x="6019817" y="3541210"/>
          <a:ext cx="359255" cy="636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>
        <a:off x="6021741" y="3654288"/>
        <a:ext cx="251479" cy="382048"/>
      </dsp:txXfrm>
    </dsp:sp>
    <dsp:sp modelId="{97831B13-0292-4AF9-9FFC-DA850B54CB1E}">
      <dsp:nvSpPr>
        <dsp:cNvPr id="0" name=""/>
        <dsp:cNvSpPr/>
      </dsp:nvSpPr>
      <dsp:spPr>
        <a:xfrm>
          <a:off x="6511136" y="3417976"/>
          <a:ext cx="1429295" cy="1446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tłumice</a:t>
          </a:r>
          <a:endParaRPr lang="pl-PL" sz="1700" kern="1200" dirty="0"/>
        </a:p>
      </dsp:txBody>
      <dsp:txXfrm>
        <a:off x="6720451" y="3629883"/>
        <a:ext cx="1010665" cy="1023179"/>
      </dsp:txXfrm>
    </dsp:sp>
    <dsp:sp modelId="{0377276C-FABD-4002-92FC-8A8D5DCBDC62}">
      <dsp:nvSpPr>
        <dsp:cNvPr id="0" name=""/>
        <dsp:cNvSpPr/>
      </dsp:nvSpPr>
      <dsp:spPr>
        <a:xfrm rot="3857143">
          <a:off x="4758995" y="4271136"/>
          <a:ext cx="456059" cy="636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>
        <a:off x="4797722" y="4336852"/>
        <a:ext cx="319241" cy="382048"/>
      </dsp:txXfrm>
    </dsp:sp>
    <dsp:sp modelId="{B83416BF-C69E-409E-97FC-9806DBD4B392}">
      <dsp:nvSpPr>
        <dsp:cNvPr id="0" name=""/>
        <dsp:cNvSpPr/>
      </dsp:nvSpPr>
      <dsp:spPr>
        <a:xfrm>
          <a:off x="4773083" y="4915869"/>
          <a:ext cx="1442020" cy="1453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hydranty</a:t>
          </a:r>
          <a:endParaRPr lang="pl-PL" sz="1700" kern="1200" dirty="0"/>
        </a:p>
      </dsp:txBody>
      <dsp:txXfrm>
        <a:off x="4984262" y="5128680"/>
        <a:ext cx="1019662" cy="1027540"/>
      </dsp:txXfrm>
    </dsp:sp>
    <dsp:sp modelId="{0CB81382-57FA-40DF-8F91-03D315D865DF}">
      <dsp:nvSpPr>
        <dsp:cNvPr id="0" name=""/>
        <dsp:cNvSpPr/>
      </dsp:nvSpPr>
      <dsp:spPr>
        <a:xfrm rot="6942857">
          <a:off x="3577243" y="4272928"/>
          <a:ext cx="458232" cy="636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10800000">
        <a:off x="3675801" y="4338350"/>
        <a:ext cx="320762" cy="382048"/>
      </dsp:txXfrm>
    </dsp:sp>
    <dsp:sp modelId="{2690CE19-E4C4-4614-80C6-FDD36A01C1F5}">
      <dsp:nvSpPr>
        <dsp:cNvPr id="0" name=""/>
        <dsp:cNvSpPr/>
      </dsp:nvSpPr>
      <dsp:spPr>
        <a:xfrm>
          <a:off x="2599782" y="4915869"/>
          <a:ext cx="1400742" cy="1453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sita kominowe</a:t>
          </a:r>
          <a:endParaRPr lang="pl-PL" sz="1700" kern="1200" dirty="0"/>
        </a:p>
      </dsp:txBody>
      <dsp:txXfrm>
        <a:off x="2804916" y="5128680"/>
        <a:ext cx="990474" cy="1027540"/>
      </dsp:txXfrm>
    </dsp:sp>
    <dsp:sp modelId="{2E9B435A-EBDD-44B0-91AF-5E8AD35561BE}">
      <dsp:nvSpPr>
        <dsp:cNvPr id="0" name=""/>
        <dsp:cNvSpPr/>
      </dsp:nvSpPr>
      <dsp:spPr>
        <a:xfrm rot="9978799">
          <a:off x="2587553" y="3461584"/>
          <a:ext cx="207700" cy="636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10800000">
        <a:off x="2648978" y="3581562"/>
        <a:ext cx="145390" cy="382048"/>
      </dsp:txXfrm>
    </dsp:sp>
    <dsp:sp modelId="{988404D0-DC2C-4B6D-9BF5-9A76CA5BFA88}">
      <dsp:nvSpPr>
        <dsp:cNvPr id="0" name=""/>
        <dsp:cNvSpPr/>
      </dsp:nvSpPr>
      <dsp:spPr>
        <a:xfrm>
          <a:off x="1071568" y="3272803"/>
          <a:ext cx="1444043" cy="1451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agregaty gaśnicze</a:t>
          </a:r>
          <a:endParaRPr lang="pl-PL" sz="1700" kern="1200" dirty="0"/>
        </a:p>
      </dsp:txBody>
      <dsp:txXfrm>
        <a:off x="1283043" y="3485384"/>
        <a:ext cx="1021093" cy="1026432"/>
      </dsp:txXfrm>
    </dsp:sp>
    <dsp:sp modelId="{3B2B305D-8224-4499-BAA2-EBDF560934BB}">
      <dsp:nvSpPr>
        <dsp:cNvPr id="0" name=""/>
        <dsp:cNvSpPr/>
      </dsp:nvSpPr>
      <dsp:spPr>
        <a:xfrm rot="13114286">
          <a:off x="3078505" y="2125840"/>
          <a:ext cx="329061" cy="636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10800000">
        <a:off x="3166454" y="2283965"/>
        <a:ext cx="230343" cy="382048"/>
      </dsp:txXfrm>
    </dsp:sp>
    <dsp:sp modelId="{6A026D32-9ADC-436B-92B3-5D951ECB802E}">
      <dsp:nvSpPr>
        <dsp:cNvPr id="0" name=""/>
        <dsp:cNvSpPr/>
      </dsp:nvSpPr>
      <dsp:spPr>
        <a:xfrm>
          <a:off x="1686556" y="1058223"/>
          <a:ext cx="1467792" cy="1460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hydronetki</a:t>
          </a:r>
          <a:endParaRPr lang="pl-PL" sz="1700" kern="1200" dirty="0"/>
        </a:p>
      </dsp:txBody>
      <dsp:txXfrm>
        <a:off x="1901509" y="1272036"/>
        <a:ext cx="1037886" cy="1032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D19AC-3345-4CC5-B8E0-EB1FD0E77644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DF3BF-0834-456D-A4A1-D08DB4A7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DF3BF-0834-456D-A4A1-D08DB4A7BB2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ADBD-481A-401F-94F6-BA02456CB3DD}" type="datetimeFigureOut">
              <a:rPr lang="pl-PL" smtClean="0"/>
              <a:pPr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0E26-0F07-46B5-A799-FE9EBF85BD4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we&#322;\Desktop\bf01c103000c0f0046a9ca3b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pl.wikipedia.org/wiki/Wata" TargetMode="External"/><Relationship Id="rId7" Type="http://schemas.openxmlformats.org/officeDocument/2006/relationships/hyperlink" Target="http://pl.wikipedia.org/wiki/P%C5%82omie%C5%84" TargetMode="External"/><Relationship Id="rId2" Type="http://schemas.openxmlformats.org/officeDocument/2006/relationships/hyperlink" Target="http://pl.wikipedia.org/wiki/Siano_(agrotechnik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Cyrkulacja" TargetMode="External"/><Relationship Id="rId5" Type="http://schemas.openxmlformats.org/officeDocument/2006/relationships/hyperlink" Target="http://pl.wikipedia.org/wiki/Farba" TargetMode="External"/><Relationship Id="rId4" Type="http://schemas.openxmlformats.org/officeDocument/2006/relationships/hyperlink" Target="http://pl.wikipedia.org/wiki/Tor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weł\Desktop\f2011_dominik_komorowski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785926"/>
            <a:ext cx="6643734" cy="4857783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500034" y="0"/>
            <a:ext cx="8001056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Zagrożenia pożarowe</a:t>
            </a:r>
            <a:endParaRPr lang="pl-PL" sz="16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/>
            <a:endParaRPr lang="pl-PL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pic>
        <p:nvPicPr>
          <p:cNvPr id="4" name="bf01c103000c0f0046a9ca3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3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Grupy (rodzaje) pożarów</a:t>
            </a:r>
            <a:endParaRPr lang="pl-PL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85720" y="1397000"/>
          <a:ext cx="8501122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Postępowanie w czasie pożaru</a:t>
            </a:r>
            <a:endParaRPr lang="pl-PL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0" y="1285860"/>
          <a:ext cx="91440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42844" y="142852"/>
          <a:ext cx="8858312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postępowania podczas pożaru</a:t>
            </a:r>
            <a:endParaRPr lang="pl-PL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214282" y="1500174"/>
          <a:ext cx="871543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2844" y="214290"/>
          <a:ext cx="8786874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pl-PL" dirty="0" smtClean="0"/>
              <a:t>Znaki ochrony przeciwpożarowej</a:t>
            </a:r>
            <a:endParaRPr lang="pl-PL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7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500174"/>
            <a:ext cx="90011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500174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3000372"/>
            <a:ext cx="871539" cy="90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1500174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1500174"/>
            <a:ext cx="1042990" cy="104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86446" y="5000636"/>
            <a:ext cx="1049507" cy="100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61116" y="5000636"/>
            <a:ext cx="1049507" cy="100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00892" y="3357562"/>
            <a:ext cx="1000132" cy="101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57620" y="3929066"/>
            <a:ext cx="1000132" cy="1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6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71670" y="5158316"/>
            <a:ext cx="1000132" cy="112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596" y="4000504"/>
            <a:ext cx="1000127" cy="110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pole tekstowe 18"/>
          <p:cNvSpPr txBox="1"/>
          <p:nvPr/>
        </p:nvSpPr>
        <p:spPr>
          <a:xfrm>
            <a:off x="428596" y="278605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sygnalizator alarmowy</a:t>
            </a:r>
            <a:endParaRPr lang="pl-PL" sz="1400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428860" y="2571744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gaśnica</a:t>
            </a:r>
            <a:endParaRPr lang="pl-PL" sz="1400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3929058" y="264318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drabina pożarowa</a:t>
            </a:r>
            <a:endParaRPr lang="pl-PL" sz="14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5429256" y="2643183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zestaw sprzętu p. </a:t>
            </a:r>
            <a:r>
              <a:rPr lang="pl-PL" sz="1400" dirty="0" err="1" smtClean="0"/>
              <a:t>poż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7000892" y="264318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kierunek do miejsca sprzętu </a:t>
            </a:r>
            <a:r>
              <a:rPr lang="pl-PL" sz="1400" dirty="0" err="1" smtClean="0"/>
              <a:t>p.poż</a:t>
            </a:r>
            <a:r>
              <a:rPr lang="pl-PL" sz="1400" dirty="0" smtClean="0"/>
              <a:t>. </a:t>
            </a:r>
            <a:endParaRPr lang="pl-PL" sz="1400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1643042" y="4000504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hydrant wewnętrzny</a:t>
            </a:r>
            <a:endParaRPr lang="pl-PL" sz="1400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6500826" y="4429132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materiały wybuchowe</a:t>
            </a:r>
            <a:endParaRPr lang="pl-PL" sz="14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5143504" y="6143644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materiały utleniające</a:t>
            </a:r>
            <a:endParaRPr lang="pl-PL" sz="1400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7215206" y="6072206"/>
            <a:ext cx="1928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materiały łatwopalne</a:t>
            </a:r>
            <a:endParaRPr lang="pl-PL" sz="1400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142844" y="5286388"/>
            <a:ext cx="200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zakaz używania otwartego ognia</a:t>
            </a:r>
            <a:endParaRPr lang="pl-PL" sz="1400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3428992" y="5072074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zakaz gaszenia wodą</a:t>
            </a:r>
            <a:endParaRPr lang="pl-PL" sz="1400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1928794" y="6357958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nie zastawiać</a:t>
            </a:r>
            <a:endParaRPr lang="pl-PL" sz="1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Treści z podstawy programowej III etapu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Uczeń charakteryzuje zagrożenia pożarowe w domu, szkole i najbliższej okolicy.</a:t>
            </a:r>
          </a:p>
          <a:p>
            <a:r>
              <a:rPr lang="pl-PL" dirty="0" smtClean="0"/>
              <a:t>Wyjaśnia jak należy gasić zarzewie ognia.</a:t>
            </a:r>
          </a:p>
          <a:p>
            <a:r>
              <a:rPr lang="pl-PL" dirty="0" smtClean="0"/>
              <a:t>Wyjaśnia jak należy gasić odzież palącą się na człowieku.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439850"/>
          </a:xfrm>
        </p:spPr>
        <p:txBody>
          <a:bodyPr>
            <a:normAutofit/>
          </a:bodyPr>
          <a:lstStyle/>
          <a:p>
            <a:r>
              <a:rPr lang="pl-PL" sz="2400" b="1" i="1" dirty="0" smtClean="0">
                <a:solidFill>
                  <a:srgbClr val="FF0000"/>
                </a:solidFill>
              </a:rPr>
              <a:t>Pożar </a:t>
            </a:r>
            <a:r>
              <a:rPr lang="pl-PL" sz="2400" b="1" i="1" dirty="0" smtClean="0"/>
              <a:t> </a:t>
            </a:r>
            <a:r>
              <a:rPr lang="pl-PL" sz="2400" b="1" dirty="0" smtClean="0"/>
              <a:t>to niekontrolowany proces  palenia i rozprzestrzeniania się ognia w miejscu do tego nieprzeznaczonym.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Zagrożenia występujące podczas pożaru: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u</a:t>
            </a:r>
            <a:r>
              <a:rPr lang="pl-PL" dirty="0" smtClean="0"/>
              <a:t>trata zdrowia i życia ludzi;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c</a:t>
            </a:r>
            <a:r>
              <a:rPr lang="pl-PL" dirty="0" smtClean="0"/>
              <a:t>ałkowita utrata dobytku;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</a:t>
            </a:r>
            <a:r>
              <a:rPr lang="pl-PL" dirty="0" smtClean="0"/>
              <a:t>niszczenie środowiska naturalnego( lasów, łąk);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</a:t>
            </a:r>
            <a:r>
              <a:rPr lang="pl-PL" dirty="0" smtClean="0"/>
              <a:t>anieczyszczenie dymem i środkami toksycznymi;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</a:t>
            </a:r>
            <a:r>
              <a:rPr lang="pl-PL" dirty="0" smtClean="0"/>
              <a:t>niszczenie upraw rolnych, budynków, zakładów pracy.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Najczęstsze przyczyny powstawania pożarów: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Nieostrożność i beztroska ludzi</a:t>
            </a:r>
            <a:r>
              <a:rPr lang="pl-PL" dirty="0" smtClean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pl-PL" dirty="0"/>
              <a:t>p</a:t>
            </a:r>
            <a:r>
              <a:rPr lang="pl-PL" dirty="0" smtClean="0"/>
              <a:t>ozostawianie włączonych urządzeń elektrycznych i gazowych (żelazka, kuchenki, lampki choinkowe);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pl-PL" dirty="0"/>
              <a:t>u</a:t>
            </a:r>
            <a:r>
              <a:rPr lang="pl-PL" dirty="0" smtClean="0"/>
              <a:t>żywanie otwartego ognia w pobliżu materiałów łatwopalnych( stodoły, lasy, tlące się papierosy);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pl-PL" dirty="0"/>
              <a:t>w</a:t>
            </a:r>
            <a:r>
              <a:rPr lang="pl-PL" dirty="0" smtClean="0"/>
              <a:t>ypalanie traw, rozpalanie ognisk w lesie;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pl-PL" dirty="0"/>
              <a:t>n</a:t>
            </a:r>
            <a:r>
              <a:rPr lang="pl-PL" dirty="0" smtClean="0"/>
              <a:t>iewłaściwe posługiwanie się materiałami pirotechnicznymi;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pl-PL" dirty="0"/>
              <a:t>p</a:t>
            </a:r>
            <a:r>
              <a:rPr lang="pl-PL" dirty="0" smtClean="0"/>
              <a:t>ozostawianie zapałek dostępnych dla dzieci.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pl-PL" dirty="0"/>
              <a:t>p</a:t>
            </a:r>
            <a:r>
              <a:rPr lang="pl-PL" dirty="0" smtClean="0"/>
              <a:t>orzucanie w lesie lub na torfowiskach szklanych przedmiotów i niedopałków.</a:t>
            </a:r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/>
          <a:lstStyle/>
          <a:p>
            <a:pPr marL="514350" indent="-514350">
              <a:buNone/>
            </a:pPr>
            <a:r>
              <a:rPr lang="pl-PL" dirty="0" smtClean="0">
                <a:solidFill>
                  <a:srgbClr val="C00000"/>
                </a:solidFill>
              </a:rPr>
              <a:t>2. Niewłaściwa eksploatacja oraz wady urządzeń elektrycznych: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pl-PL" dirty="0"/>
              <a:t>n</a:t>
            </a:r>
            <a:r>
              <a:rPr lang="pl-PL" dirty="0" smtClean="0"/>
              <a:t>iewłaściwie wykonana instalacja elektryczna(złe materiały, wadliwe podłączenia);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pl-PL" dirty="0"/>
              <a:t>z</a:t>
            </a:r>
            <a:r>
              <a:rPr lang="pl-PL" dirty="0" smtClean="0"/>
              <a:t>warcia i przeciążenia wynikające z podłączenia do sieci urządzeń o zbyt dużej mocy;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pl-PL" dirty="0"/>
              <a:t>n</a:t>
            </a:r>
            <a:r>
              <a:rPr lang="pl-PL" dirty="0" smtClean="0"/>
              <a:t>ieodpowiednie zabezpieczenie instalacji przed czynnikami zewnętrznymi.</a:t>
            </a:r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rgbClr val="C00000"/>
                </a:solidFill>
              </a:rPr>
              <a:t>3. Stosowanie niewłaściwych materiałów budowlanych: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p</a:t>
            </a:r>
            <a:r>
              <a:rPr lang="pl-PL" dirty="0" smtClean="0"/>
              <a:t>okrywanie dachów materiałami łatwopalnymi;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b</a:t>
            </a:r>
            <a:r>
              <a:rPr lang="pl-PL" dirty="0" smtClean="0"/>
              <a:t>rak instalacji odgromowej;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</a:t>
            </a:r>
            <a:r>
              <a:rPr lang="pl-PL" dirty="0" smtClean="0"/>
              <a:t>ieszczelne przewody kominowe, zapalająca się sadza;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b</a:t>
            </a:r>
            <a:r>
              <a:rPr lang="pl-PL" dirty="0" smtClean="0"/>
              <a:t>rak w konstrukcjach ścian przeciwpożarowych ( </a:t>
            </a:r>
            <a:r>
              <a:rPr lang="pl-PL" dirty="0" err="1" smtClean="0"/>
              <a:t>ogniomurów</a:t>
            </a:r>
            <a:r>
              <a:rPr lang="pl-PL" dirty="0" smtClean="0"/>
              <a:t> );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</a:t>
            </a:r>
            <a:r>
              <a:rPr lang="pl-PL" dirty="0" smtClean="0"/>
              <a:t>byt blisko stojące ogrodzenia i gęsta zabudowa.</a:t>
            </a:r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2725734"/>
          </a:xfrm>
        </p:spPr>
        <p:txBody>
          <a:bodyPr>
            <a:normAutofit fontScale="90000"/>
          </a:bodyPr>
          <a:lstStyle/>
          <a:p>
            <a:pPr algn="just"/>
            <a:r>
              <a:rPr lang="pl-PL" sz="2800" b="1" dirty="0" smtClean="0"/>
              <a:t>            Samozapalenia</a:t>
            </a:r>
            <a:r>
              <a:rPr lang="pl-PL" sz="2800" dirty="0" smtClean="0"/>
              <a:t>                                                                     -dotyczy substancji, które zostały silnie skoncentrowane w jednym miejscu, jak na przykład: wilgotne </a:t>
            </a:r>
            <a:r>
              <a:rPr lang="pl-PL" sz="2800" dirty="0" smtClean="0">
                <a:hlinkClick r:id="rId2" tooltip="Siano (agrotechnika)"/>
              </a:rPr>
              <a:t>siano</a:t>
            </a:r>
            <a:r>
              <a:rPr lang="pl-PL" sz="2800" dirty="0" smtClean="0"/>
              <a:t>, </a:t>
            </a:r>
            <a:r>
              <a:rPr lang="pl-PL" sz="2800" dirty="0" smtClean="0">
                <a:hlinkClick r:id="rId3" tooltip="Wata"/>
              </a:rPr>
              <a:t>wata</a:t>
            </a:r>
            <a:r>
              <a:rPr lang="pl-PL" sz="2800" dirty="0" smtClean="0"/>
              <a:t>, </a:t>
            </a:r>
            <a:r>
              <a:rPr lang="pl-PL" sz="2800" dirty="0" smtClean="0">
                <a:hlinkClick r:id="rId4" tooltip="Torf"/>
              </a:rPr>
              <a:t>torf</a:t>
            </a:r>
            <a:r>
              <a:rPr lang="pl-PL" sz="2800" dirty="0" smtClean="0"/>
              <a:t>, węgiel, </a:t>
            </a:r>
            <a:r>
              <a:rPr lang="pl-PL" sz="2800" dirty="0" smtClean="0">
                <a:hlinkClick r:id="rId5" tooltip="Farba"/>
              </a:rPr>
              <a:t>farby</a:t>
            </a:r>
            <a:r>
              <a:rPr lang="pl-PL" sz="2800" dirty="0" smtClean="0"/>
              <a:t>. W ich wnętrzu, ze względu na brak </a:t>
            </a:r>
            <a:r>
              <a:rPr lang="pl-PL" sz="2800" dirty="0" smtClean="0">
                <a:hlinkClick r:id="rId6" tooltip="Cyrkulacja"/>
              </a:rPr>
              <a:t>cyrkulacji powietrza</a:t>
            </a:r>
            <a:r>
              <a:rPr lang="pl-PL" sz="2800" dirty="0" smtClean="0"/>
              <a:t>, wytwarza się temperatura powyżej 200 °C (zazwyczaj powyżej 250 °C!), co prowadzi do tlenia, a dalej powstania </a:t>
            </a:r>
            <a:r>
              <a:rPr lang="pl-PL" sz="2800" dirty="0" smtClean="0">
                <a:hlinkClick r:id="rId7" tooltip="Płomień"/>
              </a:rPr>
              <a:t>płomieni</a:t>
            </a:r>
            <a:r>
              <a:rPr lang="pl-PL" sz="2000" dirty="0" smtClean="0"/>
              <a:t>.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00826" y="4071942"/>
            <a:ext cx="2071702" cy="2071702"/>
          </a:xfrm>
        </p:spPr>
        <p:txBody>
          <a:bodyPr>
            <a:normAutofit/>
          </a:bodyPr>
          <a:lstStyle/>
          <a:p>
            <a:r>
              <a:rPr lang="pl-PL" dirty="0" smtClean="0"/>
              <a:t>Typowy polski wóz strażacki</a:t>
            </a:r>
            <a:endParaRPr lang="pl-PL" dirty="0"/>
          </a:p>
        </p:txBody>
      </p:sp>
      <p:pic>
        <p:nvPicPr>
          <p:cNvPr id="1026" name="Picture 2" descr="http://upload.wikimedia.org/wikipedia/commons/thumb/3/3d/Jelcz_straz_pozarna.JPG/200px-Jelcz_straz_pozarn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3143225"/>
            <a:ext cx="4953034" cy="371477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Ochrona przeciwpożarowa realizowana jest przez: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554551"/>
          </a:xfrm>
        </p:spPr>
        <p:txBody>
          <a:bodyPr/>
          <a:lstStyle/>
          <a:p>
            <a:r>
              <a:rPr lang="pl-PL" dirty="0" smtClean="0"/>
              <a:t>  przestrzeganie obowiązujących przepisów </a:t>
            </a:r>
            <a:r>
              <a:rPr lang="pl-PL" dirty="0" err="1" smtClean="0"/>
              <a:t>p.poż</a:t>
            </a:r>
            <a:r>
              <a:rPr lang="pl-PL" dirty="0" smtClean="0"/>
              <a:t>.;</a:t>
            </a:r>
          </a:p>
          <a:p>
            <a:r>
              <a:rPr lang="pl-PL" dirty="0" smtClean="0"/>
              <a:t>zaplanowanie ewakuacji ludzi i dobytku;</a:t>
            </a:r>
          </a:p>
          <a:p>
            <a:r>
              <a:rPr lang="pl-PL" dirty="0" smtClean="0"/>
              <a:t>zgromadzenie sił i środków niezbędnych do walki z pożarem;</a:t>
            </a:r>
          </a:p>
          <a:p>
            <a:r>
              <a:rPr lang="pl-PL" dirty="0" smtClean="0"/>
              <a:t>przeszkolenie i zapoznanie z instrukcją </a:t>
            </a:r>
            <a:r>
              <a:rPr lang="pl-PL" dirty="0" err="1" smtClean="0"/>
              <a:t>p.poż</a:t>
            </a:r>
            <a:r>
              <a:rPr lang="pl-PL" dirty="0" smtClean="0"/>
              <a:t> wszystkich użytkowników budynku.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RUUEhQWFRUWGRwaFxcYGRwaHBgYGiAbGRocHBwYHCYgGhwjGxocHy8gJCcpLCwsHR4xNTAqNSYrLCkBCQoKDgwOGg8PGiwgHyUsLCwuLCwpLDIsLCkvLCwsMDUsLCwuLy8sKTUsLCwqLywpKS0sLCwsLCwtLCksLCwsLP/AABEIAKABOwMBIgACEQEDEQH/xAAbAAAABwEAAAAAAAAAAAAAAAABAgMEBQYHAP/EAEsQAAIBAgQDAwgGBQoEBwEAAAECEQMhAAQSMQVBUQYiYQcTMnGBkaHRFEJSscHwIyRisuEVMzRTY3JzkqLCFyVDgkRkk6PS4vE1/8QAGgEBAAIDAQAAAAAAAAAAAAAAAAMEAgUGAf/EADoRAAEEAAMECAMGBQUAAAAAAAEAAgMRBBIhBTFBURMiMmFxgbHRNKHBFDNCUpHwFSNygvEGRGLC4f/aAAwDAQACEQMRAD8A2run6o3vb1/LBqjXFh+Tgukdefxv/HBqhEid7fePxwREBWPR59BvgwZZMC8+G98AFH2ufh6sCFG88/C2/wA8ERSy37vwF98HbcWHW/LBSFuJ9e1t8GYgFd/D4YIiB1j0fgPDBlI6XJP/AO4AIOvhy8B+GBSN55n34IgUqY7o36fHBnYaogfmcFCi0Hn4dNsC8Tfe34/xwRApW3d52sLHAo68hz6DfrjlUW733XxyqBz5+GCIupfs8+g9+DvvsLCcE0rcT92DvEgX2+H4YIiqy27vwHh/DAoRa0Tjgg6/d4fLHU4gX9WCIEIMQoG/L1fPAs4mCB+RgEAkQevTw/hjniYm/wDD5YIuUrbu+qwtgUdeQ69PCfwxyqLd7r0vOORQOc+7w+WCIqsv2edrDwvg7xJkCw9uCKq9efh4YM8SRJ2v6r8+WCINY6fAeP44FSI9HlPswGkdfzc/jgVAjfceG2CLqcTYAR8MAziTIHP8MCgE2M/jgDpk3vf8P4YIuBW3d5WsNscrryHI+7AhB9rl4Y4KOu89MEQIy27vMxYWwLRJkDkPEzgFAMX5+FzgWiSJPKenhfBEBcRty6eBwMgcuV7fDAFVA35fCDg0DruPDBF1OJsAIHzwQuLyB+Tg9MCbHl8/44L3ZN/zPzwRdK/Z5dBtjg6xtaOg2vgdA+1y8NsdpHXcfM/jgiBCLd2/q23wLReQDy23wCAGDPX274EwSbkQb9AfWcERS46fD1fhgWZRaPgMAyqBvt/AYF6QJufuwRJrRIMwN+u/pfPB61OWB6Rz8RhilQ6pbUQHEyCY/nBa20adsLZ1CaiRt3Zt+0vu64IlFy5i4BuCb9B88CuXOqT1n975jDGnVbT3i4lxfvd0QCw8enrOG/FeKGjTrVXLaUuQJG2sAAnr3duuPCaFletaXEAbyu49x6jlFJrNBPoqt2a7GQOl9zbFXbysEkGnlHZRadXq+yhA22nFOq5ipUqrmqqiu7sXNLSzfolkajAIWmCConpN740XgXac1Po7lKRoufN/oy2qlVaNIdSoFyI1DqDEXFQSOkOhpbmTDw4Vlub0h3E3QB5afVJcE8oOWrkU3mi5sNcaSYA9IbG3MDFxp07iwgEn34ofabI5auCtXUtUAE1QjHzZZV0+dYCFQtq9LxNhfCnk74xUYtk6xYPQJ530julT1CtHrDDEjXua7K/XvVaSGKWMywWK3tOvmDyV2pUSCLDfr4RgM44WXZgqqJJJgAd659+GmWqGVLaj3uYNiVg8tp9mKP2zzNTPZ76HRbSlMTUYzplQWJbwWQPWcSSPyDvVfC4fp30TQGpPIJ5nPKfRVtFGk9cgzPognwkFiJ8BhLJ+VJA48/l6iCbkHV1GzBTz5Yh+xHa2nTqU6LeZpU1LecrqZNRpVUSRa5MljMjYDfF9zwRqbfShNLVLBgTFmsJkk6oAA3JAF8QN6R4sO+SvTfZoXdGYiRzzbxzHBO+G5tMxS10WV1PMHnB3BFjfYicSNVb8rqRvjIMrnhka9Ovl2f6LXJVgdSlSphh3hus6gTuOoM41fMHvyLnzbaTE33scTRyZrB3hU8ThxFTmG2u3H6HvCOuXNrD8lfkcRfGu0dDJoprMAYOlF7zNtcDp4mMF4lxQ0KDVmL6aYLXkaoKAAz1JI9uMxpcOzFRf5RemtZdZLU2BIKLAmPsCYA5aZuJxjLKW6N3qbBYRs3XkNN3eJ5KyL5VbzTyjsu06vUPqoRy64lOD+UXL5h9LzQc2Ac90mIHeFgZ6gYLW7YJT4e+boEEU0aFYE6W/R91gm15jlzmMUHj3lAyWfzK0xQNNXOkZhoVlciFlVmULQDJkAyIjGH8wCw6/JZl2GLujfGWd9kkeIK22nRPdsIEnfadvXbHUMuREjrzm5C/I4o/k843UbVlaxYVMuYFzJUSuk9dLRc8iMW3Js5iS31jzF4SBflJYe/E8bw9tqlPCYZCw/wCQlzRIF4Eb3EAQsz7sVTjflNy9N2SkrVyRplYCzfYmS2/IRiI7b8XqOyZOmxHnIesTMxpEg89ICsx8AMRfZTtVRyQqLUpsdf8ANZhKTSQdmhwH0XBlQfUcQPlJdlbp3rYQYRjYulkGY1YaDWnP/CmaflRAP6bKugncNtcnZlXr1xcuDcYo5unqosGhdJGzKfEG4xWeJ9vcsIR1zFVSDINB4Ca9MsKwXV/OUx3QxvtitZ2tTytUZrh7PpUhK1NkdNLOCdMVFB0sASLGCBGBc+PUmwsWMw+K6jG5HcNbB7tdy1yjTIOw589rziP4/nfo9GtXjVoUnTqifRt4evB+E5sVNDgkq6EoTJkEyJPqxEdtEP0XNnl5t+X+Fz/OxxO49UkclQhZcrWO5gH9VWB5WyI/VhYED9J15+hgF8rRH/hhsR/OHn/2Yz7DzJ8Gr1hNKjUqDqqMw94EY13Tyc11x2bhGiy2vM+6uo8rZt+rCx/rPb9jD/g/lNOYzCUfo4XzrqJ85MezRfbGZ5jLPTbTUVkYcmBU+44kuyJ/Xsvv/ODb249bNJYFqOXZ2FEbnNbwPE8vFbn9GMctvwYfiMVbtj21OSqrT8yH10w069MQSI9EzticJcr9YysRe8q/LrYYzrysGczRiSPM2mftHri7O4tZYXP7OhZNOGPFjVPaXlfK/wDhh/6h6k/Y8cEPlaN/1YX/ALU9Z+xiB4D2fpV6OptQaSLHcaarcweaD44JxzgNOjS1LqnUBc8oB6eOKPTSb7W9+yYLP0eTXxPurD/xbMf0YbR/Of8A0xa+x3aE56lVfzYTSdAGrVP1tyB9qMYq1MgAkEA7GDB9R540nyVT9GzJBaQ4iJ3KjkNziWGV7ngEqDaOBghgL420dOJ5+K0CnRMgwOfMdT88GdCdQsbg7+r5YZZdiGQAtpM2vtqe5tflvHLB6pg1NwdayQDOnu8wPXi+uZS30Yxy2/BR94wFfKsWmB78M31le9quokX+yh26zOAzleprOgvptFj0HhgiPS4i7OAYA1gW5r+lEGf7gOFOIZplqoqkwdM7fbUfEGPbjv0BJUKrFnAaB9bvGT7Q23jhbN1kDqGWWMQeneUD4kH2YImlHi1RlkBZLqFBB7ysAwNmtAk+zbFe8oGed8lXWIVXpweq+cKmbn6y+GLKTlgNlgN9k2aB4WtGEeLZPL1aVak0Lr7rEAyGOqDtczJt44wkGZpAU+HkEcrXncCCq7wjiz5fhoqUkD6KCELB61AxaLmCCTF4mBO9azGUqZfzOdyxV1q/pBSEkPoBY1SlOyIJkJJ0CJM2w+7KcaXJO+TzygLq7tQiQIJ3P2Jkg8iWB8K1w7s/na/GCtHzmVy6VHZHpk+bShqBimbo2sgNHU3HdGK4yvaBxCvTdJhpnO3td+jgf35K5cJz30mnpXvUg3nMwzCGzFWEYowmyraY7pApoO6GGG/Aix49W09H1T0hZ29mGfHzQ4dXWrkaiEMNNTLmWEC0mbwT1MzcSCRid8nXC/Nh81mD+mzDQoIMx6RJtYkmfAAYxsvcG8QdVMImwRPmB6rm0Ad9n258VZsnxJ3dJgSdhzBQsJnpjPeBk/TuIKZLN55SBElSakgTz9GPZjRqRoEqEVTLHYbMBM+7pijdsMu+S4gM7SXUhg1V5d6VM9AwWZ5EeOJZ9KdyVXA9cPh4uGniNa81nXCOyP6gMzSdg4qGk9J9IVwJ0spmUa6qVa4MzAxcslxqtxCtSyleoq6SRq+2RIJINmciwG1zI3BT7T8HocRrZY5GnTRKrj6XUVtFVYgAMkwSBJDQ3eA9Zs/HOy2QXJhFqCg1H0KrE6tYv3ju0xy2gadgMYOH42n/ANSI/wC3mB7tNWn25jzCiu3gVcgiABQtRPNqOQKVC0k3JO5J3JnF2yNV1p0ZJ7uWDFerAAXxmPCvOcQq0lrwtGj/ADjgEa+d+rsBHqBONczDJ5xQySQpOq0Kux3O2MoTmcXjcs8a3oImQE24WT57vdU7yhZ+o+RZSF9JS0TsGSNz1YYf8C4utDh1B7ebWgztCliQkSAAbtJOJLiGUy1ag1EFVFVWQEA2JI8Ld7Sb+GMozNZhlanD650HUrUnkKpUsrMrMQYptGoOBII9mDzkkzHiF5E0zYUxs7TXXXMVSY1eOU3rVmpUwaTOyvQBZaVRIIBlWkGdTafq2InlYfJv2SytGM1as41MCwlaRCltAU3LiPT58onD7sB2DppmPPVFgKQ1CmtbztMMiCm7sdIl72sAAbTE4Q7T1KfD82auTdO/IqUDdbgybbLeIMEHa0gY30fW4L2MHF/y3dsbjz7j9D5FO+Aux47WIAB0t5wDYWTVsTzjnvi8ZPitR4BCj0id/RApsI7xgkP1OKt5OuDCmDmMwf02YPcBBkCSb2sxM26AYuGXq0BGjSLkAAHfu6uVrafhiSAENs8dVFj3tMoa03lAbfOlmGezZ/lLMu8ajl2I3jvUV25+iT154huIZRmp0Q3nARlqWjUKhjVWy1MlRVqtIKsRC6RtbFq7dcNGtM3lVBFPuOkWZQA2rTzTS5VvAjCnBuF8IzYUpQWkQoNSmr6BYhtLKGHnVlARYj1YiaBZY7mrE+dzI8RFwaAa4EKmcReujaMx52QjJTZzVLMTXoEQGchYFJvR0kRBOxxO5rUMvxHzmqSct/Oa9RMDTBqVHPX6xEbAYsvF+xfCykhUy50tpdCUHTvAwrQVNm8cULhGRavGUoimtMOXq1UUrqVbB3PPSs6eZkdJxg+2dXfyUuGjbO8YgdXKbdy52PZad2ArN9Fy6k28yTH/AHmPhhHtnmWOXzaGdIpvG0f9H221H34neHUqI82lNRCJ3TGwB0kdZxEdtayHKZpQsN5t5Pq81Pvlfdi0RUdd30WuY/Pig8cXX81m3YjgC5muxqCaVFDUcfa+yu+xNz4COeNYyvEGCQERQiOSoECEsAADA+OMLy+dqU5827pO+lis7i8G+59+Fl41XAgV6wEEfzj7Hcb7HFOKZsY3Lo8ds+TFSZs9DgFrXHeHDN0hSqhSSzBakGabagq6YuBfnY7eOMy7LoycQoLYMtXTfYMJHLxwxHF64j9NVtcfpGsd7XtfD3stUBz1A1DqmpLEyZmZnmcePkD3AgL2DCSYaCRrnWKNd2hWw1OL1Cv1RKcpkNpdpF9pTbxxn3lZY/SaMxPmRMddRxpL5jLhbBT3JAA3UK1hNvR1W9eM08qwX6RQ0CF8zYf9xxaxPYWl2R8SPA+iHsd/Rz/eP7mYwTtFmmWjMAw8DUqsNlGzAiwAxV6ObIoOgO70yO8QRAqzpHQ6rnlC7zhqapIgkkdJONdelLo/spMxkJ47k/z/ABtqtNUKIuncqqiedtKiB4YvHkszTJlsyV0wrA3m5KgDY7Wxm2NN8lFWmMvmBUi73kfVCjf44mw/3gVfajA3CkN5j1VxyvEKmpFaCCWBaDvqqAARtZbTv1thR8w6moQZPnFRQfRAIS8CDzPPA5WpQJSFUNfQIuLsPZJDH34Gq1KamtAACFZjHeaxAgXm45Y2a49M6nGKjLbSsqCImQStN+tx34wbiHHXp1CmlTEXvzAP44XrZjLgGymFBgD6pCj293T7IwNb6MDDaJgbi8QI+EYIiDhrK06lnWCsg3vUMHx7526YWz2UDVUYsoKxAO/pqbevb24TpUGVidJswJ2vd7i/QjC+boMaikTAif8AMD918ETShwd0UAFPTViIMNpAAnxkajhSjwghy0r6YawMkTUN/Hvx7MEp5VtMMhMuCdpFhMQdibeqcGXKsXOpTBcEzEES/TlBXfBFH8V7JJmAyVdDEGU3DKGZ2NwZE6otbu4ruY8ktMMAmZZQx9EqCfZBE+7FvfLHv903I6d7vOetxBHTD24amY2UgwdidPU7WOInRMdqQrcOMnhFMcQP3zVV4V5MqNE6p844mGe4BtBCgATvvPLFlymTMqdSlVZyIm4YnfxBw1p5RtN1NvEb6UE7/aBw6o0LqCuzOTtedjvjJrGt0aopZpJjmkJJSGX4ayFO8shrCDdQpX3xfB8/w5alSWK3AEETYioCL8jO37OOylBlKkqbNfb7ME77ThXNUWNQMNgB0jZ/mPfjNQqoZ3yUU3IKP5o3kLJXlsGuOdpA2jBMn5I6YYGtWeoJ2Hdkcr3OLVQoEBAVNnmbSLDobAt8BgcrljqGoW1yZiPRa9uUxiHoI7ulfG0MUG5c5/ffvTXLdndFM0qZRACIChhFmE2M6jM+MXxI5uhNQDUo1IyEHe/Me3DM5VtJ7pmR0uYYTvtJF8SFdSWsCZQrI5HcTiUADQKiSSbKaU+ENYlhMyYB+1Tbn4J8cNM72UpZqmi1wrBVIVlkMJiCD7Dba+HVPKN3TpIgyJ5d5PHoGwrl6FkBWNKtvHpWvv674EAiivWOcw5mmiqQ/khWQFzLLMyumbDpETuOWJLhfk3y9BpDecqXgvyYgwQosCDBm+2LJkqZUqSpAuOVpCXN9pBwOZosXZh0MbROkj77YiEMYN0rb8fiXtyuea/fJFocMdSl0hdZgAiC5Nx6gYv1OAyHCDTiStgwsDzFNZ/0SfXjqFAgoNJsWINpFzpBg7Xm3hjsnk2tqU21G8WaE6eIaMTKkkqfB20ga1lWEkTYBaa9d4W4Nr4guN+TXLVqs0z5liJhOt76TYD1RzxPJlWCr3SCGBgx0QEm/UG+HebUk1IBOqnAIjcavHxGMHMa7tKaGeSE3GSFSKXkiWZq5h2A5AR8TOLRwns0lGkyUgiB6ZUlZMkz3iTc2PXCy5Y2MRG19gWcxv0IwouXlfRgilpExZrzz54xbExmoCkmxc8wqRxI/fJDlMmyVASykkNqF9mbVb22vhlxfgIriugdVNVWWYkiRS98af8AVh/kaZVh3SAQw5W70ib9MEr5ZtTkAwZ6c/N7TzMH3YkIsUq7XFpDhvCow8jn/mf/AG//ALYEeRvrmf8A2/8A7YutOie73TIRoNtzMA35D78dRypjY2V9MkSCTbawOIfs8fJbD+J4v8/yHsqQnken/wAVzIMU9o/7sOeGeS8UcwjrmQzUyH0lImNphjA8cW2nlyCkKRDExawJHja09cOK6ElwATq0m0XAiRvvE4CCMcFi7aWKcCC7Q9w9k1bgxCXcDu3MH7Lqf3/hiH7UdgTnqiVGrCmVTTATUDcmZJEYmfoTx6JnTH+l7b9SML1KEhjpjuKFFp5yN8SuaHCiqkMz4XZ2GiqGvkeEx9K5X/R7Tt9bwwA8kIJIGakjl5voY+1i/wCQBU3BAKjpaC5g36EYQqZZpfcgnw21g2nwvfEXQR8ld/ieK/P8h7Kk/wDBv/zP/t8/82LF2a7FHKUa1MVdfnYM6Ygj23G2JQUTHo94UwJtcwJm+9oHtx1PKHS3dM6IXafScxvvpIxk2JjTYCimx08zcj3WPAeyHLcObUj6lsW1RN+85I3giW57R44NUyzM1QKyzrVwLyCNNjHK3xwFDLMHQ6SAJ6WEuetjBHWfZhWvSJ1jSSC6tyuvdkb+GJVSTVuDFU9MCABJB5LTQfFPjgud4C9Ry5ZQTEiDuAB+GDnJPF1JOkA+MKlt+oOAzmVqM5Kq0Wi46DxwRPRWvc2De70h+AwpXJ1L7PvGDirJ25/P5YGo8ED874ImyZgkelFxG3STNuWKt5TKpORqX2qU48O8R+GLiK3hzxUvKi85B/CpT/exFL2CreC+IZ4hY5OJ7K9ja7ozMadLSoYrUqBWCnYsPqA8tUYgqbkEEbggj1i4xs3YvhVKpkkd6aM2YUmszCTUOonvE73xroo85pdXj8S7DMDhzpYyTi1eTH/+il/qP92ILj9BUzVdUGlVquFA5AMQB7sTvkw//op/cqfdhGKkA71JiiHYV7ubT6LXqVaSJPP7xtjKvKyf15f8FP3nxri1Zi35icZH5Wf6cv8Agp+8+LuJ7C5zY/xPkUn2O7CjOU/O1KpRCxUKu50xJk25xEYg+0vChlsy9JSxVYgncggG8YvfYjiT0+EVmohWqUmqEBgSNlfYEH0Z54z/AI5xp83WNaqFDEAd0QIFhuSfjim9rQwVvW7wz5n4mTMeqNK/SvkmE41fyUt+qP1FR49elMZRjW/JK36m/hVc/wClMZYbtrHbHw3mE88oFUnh1a8+j0+3T+eMYnG1+UWpPDa9vs/vpjIc1VVXZRSSFYgSanIkf1mMsV2/JRbGNQHT8R9AmU46cPnoK1NWGin3mBu14CEQCWP1jthHTSG7O/8AdAUe9pP+nFVbkOB4Kb8np/5jQ9bfuPjZ6FZjF+p5dFMbeOMh7EKo4hlNK6SQ5MsW3V9PT6omwG+NkStPL82+eNhheyfFcrtk3M0/8fqVjvlOcnOi8/ok/wB2KrRpM50rcwTvGwLHfwBxbPKo054f4Sfe+Kxw8d/YnuVLDc/o3sLH7sU5e2Vv8FphWHuQrw+oeXU+kOQJPPww11YksnSGv+aqCzXJsO639mPvxGDEatNNk2tc8krfqjSf+o/3JiU7bk/Qs1/ht/sxG+SM/qbf4rfcmJbty/6hmR/Zn/bjZt+58lyE3x/9w9VhmrC1LK1GEqjsOoViPeBiW4T2LzOZpirSRShJElwPRsbHFn7LcA4lkqmpEVqZ9OmaiwwHMdGHX34oNjJ4GvBdNPi42Ahrm5hwJpZ84IMEEEbgyCPYcS3Y9v1/LX/6g/HGm9ruxqZ1A4Ap5gCxMQY2V4mfWNvEWxnXZrIvR4nQp1VKutUAqfb7x44zdEWOCgjxrMTA+tDRseXotoNYkb8vwb5YzHytt+s0YM/od/8AubGqmtbbl8/ljK/K9/SqP+D/ALmxcxPYWh2R8SPA+iook7TgJxoPk34BTNCrm3Gp01qgOywslh+1eJ5YV7CdiVpKM1nABpAZEawWPrvPPmAdtzfai2Imu9dDJtCOMvB/DQ8T3KhZ7h9WiVFVGQsoZQ1pU7H87Y0fySsRlswZ2qD90YrXb3tkM64SmAKNMkqxHedti07qvQc9zyAtHkgeMvX/AMQfujEsIAl0VXHue/BZpBR0081dqVUyomxnpe7fLlgzPBa8HUB7LdcKrV2Efm/ywJff1xjYrk01aqSLnl+Cn8cdXzRDQDa3TDg1vD82+eBesAYjBEErNjeeR2N/44NUYSJ3t94/HCPmSDuN7ePpH8cGrKCwkgRET6x/+YIh1IOfPrzxU/KhH0B4385Tn/Ni0pliBy3BO94/jfFU8ptEjIOetSn+8T+OIpewVbwXxDPELH8bj2EP/L8rvOg7f3jvjD9J6YuXBPKVUy1CnRFBWFNSoYuRMmdgtsUIHhjrK6faeHknjDYxZv6FV7tP/TczH9dU/eOJjyYn/mKf3H+7Fdz+ZNWq9TTGti0bxqMxiyeTAf8AMU/uVPuxiw3IPFT4gZcI4H8v0WxKVkQZvyPhjJfKz/Tl/wAFP3nxq6USpFxM28QBGMo8rI/Xl/wU/efF3E9hc7sf4nyKT8mnH1o5g0qhinWgCdhUFlnwYEr/AJcKZrya1mzVRKZVaIulRtr7Ja5YbHoBPSaXp8MX/sv5SfNU9GaV3Kei6iSwgiGki9/S5/fUYWkZXrd4qOaJxmw+pOhHoQqLmsq1N2RwVZSQwPIjGq+SYj6Gwv8Azr+qNKb4z3tTx76ZX84KegBQoHMgc2I3P3Yv/kp/ojCQCariDv6KbYygrpNFDtNznYMF4o2LCk/KIV/k2tBmdMX/AG0xkOZRGdmFVQGYm61ZuSeVM413yg0SOHVp/Z2/v0/ljFtPhj3E9vyXmxhcB1/EfQJ6+YVaaqClSCxMq0X0AXYK31TthLztM7oy+KN+Dg/fhvp8Mdp8MVVuQ0BWfsNW18UomIBLADoBTYKPcAMbQjLaD4fd/DGJ+Txf+Y0PW37j42qjliN45/EKPwxsML2T4rldtCp2/wBI9Ssi8qZH04abjzSfe+Kxw898ySO5UuNx+jfa4+/Fm8qFMjOgbxSTb1tip0arIdS7wRt1BU7+BOKcvbK3+C1wrB3J9kqi6xFSoTDWKiD3W/tD92I0YdrxCoOfUeiOYI6eOGoU9DiNW2gg6rXPJJ/Q26+df7kxL9uWH0HM9fNn/b8xiH8ko/VG2/nXtziEviV7bqPoWaIInzbW5/U/PtGNm37nyXHzfH/3D1WV8J7aZnLU/NUWUICTBQHe5ucWbsv2i4lnamlaiLTHp1DTWFG8Dq3h78Z9pwrTzVRRCu6joGYD3A4oNeRxNeK6abCRvBLWtzHiRa1/tZ21p5NAiHzlciwOw/beItzAtPgL4zns3nnrcToVKrlmaqCWPt9w8BiCdiTJkk7kySfWTiX7HKfp+W/xB+OM3SF7gq8eCZhoH1qSDZ8vRbqWSN+U78oOMr8rn9Jox/U/7mxqDZeBcgWv7iPxxl/lcB+k0f8AC5f3mxcxPYWi2R8UPA+is/koT9R9dRz9w/DEh2o7PnOLoNdqNIXZVUd4g/WYnYbxHjjFaWdqqNK1KijoGYD3Axgr13bdnPrJP34qicZMpHzW2fsx5nMzX0bvdad8boUEqlMs71EWxqNADH9kAej48/VvoXkiYfR68mP0g92kYy3T4Y1LyR0ictmPGoP3RjzD/eKXagy4Qi73eqvlNlMX9V99/wCOBZheZABueU2wSnSMggjnMes2+OOIksAVmQY5jbfGzXHozOgG+w+FvwjAto5m/rwk2XgXIt8lH4Y6tlCxmR8cETWnTYNJVrOCec+ncewrhfOUWNRSJgRP+YH+OGNLiDM41MIFQbWgfpVg9fRBvhfiVZhWpgGx0zePrqNufT24IiU6DaYZXu4J8LDVEHabYOuWYudQMFxPSJfaOUacNqHFKjL6agl1C2BsyhjO2wn7sMePdqXy9KrUgMFdQAIkAs6G8W9Gbg/HHhIAsrNjHPcGt3lSb5U9/utv0me856iRBXY4e6CGpnSfRIMXgnTv7jfGbHyuNLHzRBMR3xCgEnbTc3AnwwpU8r4ZkJoHuzYVoBNrmF5QbGd8Q9PHzV/+F4v8nzHurtTyjafRaR6/S0pff7QbDqhlrrKkQzk/eDjOx5X3gfo7zPpLcWtt1n34l+ynb5s3XWgEKSXfUWDd0d7TsPVOPRNGTQKwfs7EsaXOboO8e6tOVpsCpKtZr87lYJ9U88K5qgxqhgCQAPVMP8x78M8lxBndNTCNXKwuhMHrBwrnswy1xBOmFJv4VTtzmPgMTKggoZYwgKt6czFwIFvAFvgDg2Vyh1DUpjXJmw2bpymMIUOKuVQtUUHWZNo0AKzEm2wMW5nwxE9ke3a8QLeZaNNbTBA1aNLMrf3W02O++CKYOVbSe40yORuYbxFpi+H9dDqsDdCARyO/sxEDibhWfWJJE2FhpcwASByHjiRzlWKkz6NJmUSQCw8JvbBElTyzd3utAMiZt3k8emrCmXytk7pGlW3t3rQfvw1pcTqHT3gb3sO8NVNfZ6Z26YVyeZfTTGue4zGwJOnTCn3+vBEpkqJUrKtFxcbSE38JDYHNZZtbEAmxi1p0n8bYrvHe3iZFKVXMEuGYoAkSZFJi0TEIC3wHPEtV4lNQujaqejWpBsR5ssIG0HeceInWXoEFO61ixmPE6Qem8+7HZPLtbUG+sb2gwn46ownls+5NMF1mX1AAQVQkSD1JgW8cF4fxGo5WWH1msAZAWmwH+szj1EKZVtK91p1CxnogJN7XBv68PM3TM1AFPepwCOo1c+RuMRdHibhQdYOpxNhzSkYAJFgWO1/jh9nq+l6rTdKQKgkxPfk6Zg7DBERco1jpPh4As/8AtIwdMqStlIIpQJt3r/HFcyXb5Kudq5NX/SUpBMCKkFg2kgyCo0T4z0xPU844QEODpoazYGWvufCMeInGSplWHdYAhgLbd6RPS2CV8u2tzBIM8uvm9vGx92C8OzZap3mB7rAcgYeJjrGEcxm3WrUg2GqL84ojYiABqn2nHqJanlz3e60hGg9SZgHlt94wFHJmPRayvpm1ybe3CdLibkKSwtTZnAAvGoCD1JE9LHAUOI1CpJZZVKjGACGKmBf28sEStPLGUhWA1G0Gwkb3taeuF69IzUGk30kRzAjUPXE2wyy+fcFBrBDOwJsZ7ygQJsL8pjC+YrlXqkNDDzYEmwDFQTpJjnvgiKcq5GzTpj/S9t+unC1TLyGIU+goUXnnIwwqcSqFPSEFOQi5So0g8rqMO6uccByHBCIl4FyxILeyNsES+RpkG6kSoiRtBex6GCMN6mVaXsYJ6ctYmPZfCnC80Wc6mBOlY8YaoJA9QG2GbZx1epB5kLJteoFvIgRgicDLmPQbUKQG25gT4SNvfgaeVbS1mnRC9fSf46YwkOJvGrULUQzCAIZgIj4k+zAJxGoUZiy9xJsAQSWqLM9BoBwROKFFg6d1gL7zYS562MEWMzbphSuh740t6am3Ne7MddjbDTKZ5w9NdcglgdiT3qnjIEKIiRhStXKmqQ0N51VuZCqQn1SYG5vgiA5V4uGJ0gHxhU/ENguco1C5KB9No3HIYb1OJVGQksBKjYRB003mfWxtgeI8bqJUKqVIEQY3kA4IpD6bTZtIUGXhpWJ9K9x3roRg+bzwSoqlQS0QZvdgLeqZ9mEBw4BpFS+sae6DB75g3v6bXtsMLZzLq1RSWgjTAifrqd/WI9uCJMZ+iVJCyA0GEmGMX9si+Kz5SsyjZKqqjvLUp6rR9Y8+exxYqXCwoEVRZgbgQdK6QDfcb+vFa8o2TCZKqQ0zUS0C3fZrxvdj7hiKXsFW8F8QzxCjuFdpKOU4ZSLUVeoVOiVHfYu8yY9FQBJ9mKlme2WZdp1InRUpoAPC6kn2k4S4yW8xk5Pd8y0eB848+3b4YtfYWjkTlprGl5zUwqCoAZS2mJ9ERsRzJxQBL6bdaLpCyPDsdM5uclx7+JR+xvbpXcUc3TpktZKi01EnowAi/Ij3YQ7OEDjtWBbVVAAG3LYcsUmtArHzU6dZ831jV3fbti8dmTHHas/aq++MeseSWg815iIGRiRzNLYdP091otHO03KhUF2O6xcLqDbXmN8Hr55VqhCokxe031/dp/1Yb0OHBCsVJIa3dBsFiDB3jn8MI9o83RoLUzFZyq00BaByAqAAHqdRHrA642a5FVPt9xkZrzPDcpAqZgk1WAg0suPTPgX28YI5jEZxEU+H1ctxHKAHLoBQzKrzog6A/iyMInnbqcQ1fPNlcjWz2YH6zn+6i3Bp0dMIFIFiqw/jC8xOIPyedoXFcZSuGq0M5KlDtqckM49Z1Ax6+WObnmmlkOKhPUjNV+f8/wCnDwU4AAynit5o8WospYLKEgqQs65BbUBG0AmcPMxmAKgBUEBSxY7qBawi/wAMZ32GU03rcLr1IajD0HYA+cyxBCxP1kLRba3TGg5qgDUHeIlGUjTPdPOfq3x0EcjZWB7DYIsKEijSJT4jS7oCkSYHciLrva12X4Y6hxCnpViujUGbawAjUSem18J0+GKImoCZ6AT3ka1/2APbildvM0z+Y4dlqk1MyrB2AjzeVkayfE6Svjccxj2SRsbS9xoDUoBeiqfFu0dLMVnz1YAUGb6Lk0ZTp80zBcxWiI1FSxAN999GLZ5O+M/R6j8Nq98UwauWq2PnMqwLLB56dvUY2XFH7R9iszms3Uo5ZV8xlVSnTLMFCgojlNUSxksYO2re+A4RwPNLlqp0kZnhtWaandqTLqq0pG6sp1COpj0saKHGxh4nMg61W2+yDWXwqxf9RPJTFpqqW50c7SPmyq+kSFOiwImRPLYnHZbiNIxoG5Isu0aSxMbC63xG9nMzTzVChmKVUFXVm0wN3MuN7FTK89j1w/yXDVSD5wGxXYCZCL13AQe/HQKBBQ4jSI9CBq7vc8FOqIt6QviveUztoMhl3KqprOumiTc6m1SYi4UAsb76RzxNLwxdMGqO6wkkAbKgsZsQFFx1OMQ7Zcf/AJRz4q6WagHWlQCmO4rBqjkEXDgPBkRpv6JxHI8MbZXoFp7xGkMtTyFPIgVc5R85mKjhgSComsrkG8sChBv3Y3ONf4B2moZnLU69MQtSmXIC+hE61aOYYEePtxi3EctTLNUNBVdn1Ukc6adOgRFLzgBshkuVjXUYlQIDTPeTvMvk8wcvXFQUM6GFKrUp+aHn4ltKEyqtNpCkwLC8anZ0waOjc6ybOu8kkk8a/wAHfrUrxxWt5XMo7AKgEAkSIIIOkiItgj8QTzjqyjuhixsTACHbx1f6cBk8npcEVJMMW7tiC02g2g+vBK+RVnfvwTM22/mj7Y0j3nG6UKVTO0joIX0lJU6eQBkTysD+TgKPEqUAqLQxsuyr6UxsJ9+CJwwWHnAR5tliBs0kkXteP8owNHhqgEGoDqV1kQPSMki/KMEQ5fP0zpGiDqIUadoIEm3dkkYPVzSh31INKhQW3JLRCxFxfrhClw4EofOA6XJ9ECTINryNotuDhWvlgz1BriQpPdsCpBB1bctsERX4pSC2We7qHdgWViBMWMBrevCpztNQRpIAUEjTsDMA+O9sNm4WgWDU+rew2CusxP7ZPswu2TBVpqCXVRMAejJBifHBEpk8wjt3VA0qCDEG5YERFoK4bnidOagZRCzq2P1ouPHfCuRymlrPPdGoRvJcggza5Nr4QbIqWeHgzN1sCHDXne4jBEt9Npb6d01A6d0gc/UQIwCcSpaZAOnRJhbBZYQfaGgYT/ksQV84INNUuBICix32m5wZeGqFYecHfWJsPrO8gTtL/DBEbK56mxUaNLXju+iJYXMd2dJwNTNLNQsg0hgkgamYnSQIja454Sy/DwWpt5wHSWPogEmXJjmBLG19hg9TLajUAeO+rXWysNPM2NgLYIgq8VpQYXV3QfRsQQpiY30stsDX4jQRtLCCIto2sCOXTCL8LRVjzmwHIGO6iAxP7APtwGb4GKjlmqXMTYcgB18MES1PKMrTpHpTvvd//kML5rLFnVhyjn+0D7bY4MZvNm8bel/DClcHUPZ94wRMqeRcCCoMsC1xeAOvUj3YrPlIy5XJVSfrVKfOZ77H2WIxblcxcm5HW1pPyxFdpuBtnKLUdeiXUyVLRpJO0jeBiOQEtICsYV7WTMc7cCFUuH9mFznC6AlVqID5tiwF9b6tQ6ER7sVPM9is2jaTRLdChVlPqIP3xiznyRG/6wLf2R8R9vw+ODf8HTb9ZF/7I/8AzxSdE8gdX5roYsZDEXVMKJJotOlonZLyfOritmSqlbpT1idQ2LRa3QHcX6Y7s5B49V596tjl8kRj+kD/ANI9Aft+MezEz2V8nhymZWt57XAZdOgruI31HGTY3WBlrVQy4qEiRxlzEtIAykK05bKMpB0ix6j7OmcUbte44jxFckpnL5fTUzZBszCTTpfGT/DGgUmMiZ35zuR88VPP+SjIPWeo1OoWqMXYitVEsxZibN1+/FjERvkicyN2UkVfJc80gGymHb3s2c3SpFFFRqNVX80SFFRfRdSSRpsZB8MQ1Lsc9XN5Vvo4ytDKw2rWjVKzAgw3m2hQTJJvMt1tYafkj4daadW5/rq21v2uuOpeSLh5N6dXf+uq9CftY5+HYk8UfRtmGl11Tpe/8Vc94O/wUxlBN0mvbvhb6aecy4nMZQlwP6ykf5ymeoKyff1xcOF8TXOUaeYo3p1qRi8FSdwR1BBU+IOKv/wl4fE+aq2/tqvQ/tYs3AuzdHI0/M5dWVO8wBZn75iYLExttjabMwT8FF0Ln5hw0qvmVHI8ON0k+JVFy1B69bSiUgXa4sAUMDxOkgeJA54qXYPhzt5zP5gRWzUFVP8A06A/m0HrEE9bYt/G+BU87R8zmAz0yQSAzLJVlIupB64r6eSHhxj9HV2M/pqu4j9rHu0sG/GQ9C1+UHfpd928JG4NNqLPHjk8zmEGXzNanUqGpqpUXJWoVUOpLAK6kqCGUncgiwJf9kcwar5iu6PTeqyfo3pumhEXSgl1AdvSLFbCQLxJUpeSPhxiadW/9tV8P2vXjqnkh4eCYp1YA/rqvSft407/APTocwgPokAE1vquF9w/d3IJ+5R3Z8/ydxL6KbZbNsamW6U68d+nPIHcD+71xfMnkGEagPrc5uQgn3qTirZfyT8PV0YU6upW1KfPVd1MrHetcA4uNAsYknmefRbe8nHRYaN8UTWSOzECr5+qhcQTYVC7e5pytLh9GFr5owxF/NZcKq1HMbatJA/7sUnjvAK9POtTGWZsqlNUpuqO0UghQgMhHfYu+5HeaTaZ0vjPk9yebrGvXp1GqMFUkVKi2UCBCmBzw2qeSHhwn9HV2kfpqu9/2vViviMNLLIHBwAoiq4njdjXSt3PmsmuACy3M5umpSn5vSfOXNZtJV1PdLOKauhUBSSG6dML53g+YzCk06KVXsVrU8y1d1IIII85miR/lxox8j3DiZNGofE1au0sBu3QDAjyO8N3FGpOmZ87Umf82IvsDm0WOojnZ/7Be51I+T3j5zdBXZdNanqpZhPRKVQZPd6NuPWRyxPVsmxZyOc8/wDD92x+GIvsr2Py2Rdzl0dfOgBtTu06SdPpExub4mXBDMfX/t/PsxtBdaqJIJk2EDSLIwBnZjPvgW9px1Hh5ANgO64F5gsbXwurm1zOk9b7x+fVjkLRubBo335Y9RIJkmlTpAhiTcWEg9PDlhWvQYlwADq0nf7JEiPZgUJtE7nre4wpU3bra/hacETP+TmjYTpjfbuuPvYYWfKEhjpAJVQBblMjAksRz2/Bv4YVYmDBNgI38Z9uCJPJUGU3AgjkdrsY/wBWEXyLS5F9R21ctUx4Ww7yzXvNwN/At/DCRBBb5G3e8MESIybxGkSKYUGRvAn7o9mOTh50sIElYF9u85ifURhfWfGdPjc/wxwLQbmwtv1b8IwRI0cmwZDAETNxa7mNvEbeOFK1BjqEA99WFxcDTI+GDUiQV3i/Xq2DOY1bg6hMbxbBEz/k5o2EwBvvCoPvU4LnOGu7lgAAYtO1gMOm1Redr+5T9846vUbVaYt92CJyKpJ9vz+WBqPBH554JrWYA5+I6/I4NUqAEAjp94wRAKxPvwPnTMePz+WC60jnY9DvgfOKCeoPQ73/AI4Iu86b/nmR+GDzcYSNRZNvgbmT8jhRmusD8IFsERRXPT8wD+ODK5t4k+4YTFVI/gfD4RGDJUHS5JHPBEKVSSPzyxzuQfD/APcFR1JEDn6uWDPUGqCL2/H5fHBFy1SYtzxy1ieXP4YKtRLR1gWO+BWovLrGx3wRB54/n24UZr+ycI+dS9rT0PjhR2E7cpJ6DBEArHp+bfPArUMD1Tgq1Et8j4fwwNOosC0TPX2+zBENOoSR+enzxzVCD4fwwFNlJEDr4dPmMc1QaoI/MYIhWqbe2fZjkrE/nlb54BXW0c9rHHJUXl9x8J/DBFwrH8+ofPBnaCfAbe/Ca1U6c7WPQe7lg7sJMiwFz4X5c8EQeeP59o/DAioY9k4L51fyD4+684FaiwLG4nY7YIjI5J/PXBTVMn89PnjqbKTYcvxg4A1BJBG0z/p+fwwRGFU/CT7McKx6cj8MAHW3iLWO2OWqnLoeR25zgi5ap+ODFjJ9nxwRKi2tztY/ke3AswkyLCJP3WwRAa5+Hz+WDmob+AGEzVSPZPPof44N5xR12vY7YIj0nn8+vBPOmT8PfGBpMCbDYfP5YJ51ZMjbf3+GCI/nj8JxwrHpsPmPwwGtfh0O2AFVI8I6Ha/8cERkqmw/PP5YEsb+uMEp1FMWg8t+p/jgWcS0i0ges25DBEBrH8+w/jgamYgxGCtWWNpt0Ph+EYF3QG+/qOC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data:image/jpeg;base64,/9j/4AAQSkZJRgABAQAAAQABAAD/2wCEAAkGBhQSERUUEhQWFRUWGRwaFxcYGRwaHBgYGiAbGRocHBwYHCYgGhwjGxocHy8gJCcpLCwsHR4xNTAqNSYrLCkBCQoKDgwOGg8PGiwgHyUsLCwuLCwpLDIsLCkvLCwsMDUsLCwuLy8sKTUsLCwqLywpKS0sLCwsLCwtLCksLCwsLP/AABEIAKABOwMBIgACEQEDEQH/xAAbAAAABwEAAAAAAAAAAAAAAAABAgMEBQYHAP/EAEsQAAIBAgQDAwgGBQoEBwEAAAECEQMhAAQSMQVBUQYiYQcTMnGBkaHRFEJSscHwIyRisuEVMzRTY3JzkqLCFyVDgkRkk6PS4vE1/8QAGgEBAAIDAQAAAAAAAAAAAAAAAAMEAgUGAf/EADoRAAEEAAMECAMGBQUAAAAAAAEAAgMRBBIhBTFBURMiMmFxgbHRNKHBFDNCUpHwFSNygvEGRGLC4f/aAAwDAQACEQMRAD8A2run6o3vb1/LBqjXFh+Tgukdefxv/HBqhEid7fePxwREBWPR59BvgwZZMC8+G98AFH2ufh6sCFG88/C2/wA8ERSy37vwF98HbcWHW/LBSFuJ9e1t8GYgFd/D4YIiB1j0fgPDBlI6XJP/AO4AIOvhy8B+GBSN55n34IgUqY7o36fHBnYaogfmcFCi0Hn4dNsC8Tfe34/xwRApW3d52sLHAo68hz6DfrjlUW733XxyqBz5+GCIupfs8+g9+DvvsLCcE0rcT92DvEgX2+H4YIiqy27vwHh/DAoRa0Tjgg6/d4fLHU4gX9WCIEIMQoG/L1fPAs4mCB+RgEAkQevTw/hjniYm/wDD5YIuUrbu+qwtgUdeQ69PCfwxyqLd7r0vOORQOc+7w+WCIqsv2edrDwvg7xJkCw9uCKq9efh4YM8SRJ2v6r8+WCINY6fAeP44FSI9HlPswGkdfzc/jgVAjfceG2CLqcTYAR8MAziTIHP8MCgE2M/jgDpk3vf8P4YIuBW3d5WsNscrryHI+7AhB9rl4Y4KOu89MEQIy27vMxYWwLRJkDkPEzgFAMX5+FzgWiSJPKenhfBEBcRty6eBwMgcuV7fDAFVA35fCDg0DruPDBF1OJsAIHzwQuLyB+Tg9MCbHl8/44L3ZN/zPzwRdK/Z5dBtjg6xtaOg2vgdA+1y8NsdpHXcfM/jgiBCLd2/q23wLReQDy23wCAGDPX274EwSbkQb9AfWcERS46fD1fhgWZRaPgMAyqBvt/AYF6QJufuwRJrRIMwN+u/pfPB61OWB6Rz8RhilQ6pbUQHEyCY/nBa20adsLZ1CaiRt3Zt+0vu64IlFy5i4BuCb9B88CuXOqT1n975jDGnVbT3i4lxfvd0QCw8enrOG/FeKGjTrVXLaUuQJG2sAAnr3duuPCaFletaXEAbyu49x6jlFJrNBPoqt2a7GQOl9zbFXbysEkGnlHZRadXq+yhA22nFOq5ipUqrmqqiu7sXNLSzfolkajAIWmCConpN740XgXac1Po7lKRoufN/oy2qlVaNIdSoFyI1DqDEXFQSOkOhpbmTDw4Vlub0h3E3QB5afVJcE8oOWrkU3mi5sNcaSYA9IbG3MDFxp07iwgEn34ofabI5auCtXUtUAE1QjHzZZV0+dYCFQtq9LxNhfCnk74xUYtk6xYPQJ530julT1CtHrDDEjXua7K/XvVaSGKWMywWK3tOvmDyV2pUSCLDfr4RgM44WXZgqqJJJgAd659+GmWqGVLaj3uYNiVg8tp9mKP2zzNTPZ76HRbSlMTUYzplQWJbwWQPWcSSPyDvVfC4fp30TQGpPIJ5nPKfRVtFGk9cgzPognwkFiJ8BhLJ+VJA48/l6iCbkHV1GzBTz5Yh+xHa2nTqU6LeZpU1LecrqZNRpVUSRa5MljMjYDfF9zwRqbfShNLVLBgTFmsJkk6oAA3JAF8QN6R4sO+SvTfZoXdGYiRzzbxzHBO+G5tMxS10WV1PMHnB3BFjfYicSNVb8rqRvjIMrnhka9Ovl2f6LXJVgdSlSphh3hus6gTuOoM41fMHvyLnzbaTE33scTRyZrB3hU8ThxFTmG2u3H6HvCOuXNrD8lfkcRfGu0dDJoprMAYOlF7zNtcDp4mMF4lxQ0KDVmL6aYLXkaoKAAz1JI9uMxpcOzFRf5RemtZdZLU2BIKLAmPsCYA5aZuJxjLKW6N3qbBYRs3XkNN3eJ5KyL5VbzTyjsu06vUPqoRy64lOD+UXL5h9LzQc2Ac90mIHeFgZ6gYLW7YJT4e+boEEU0aFYE6W/R91gm15jlzmMUHj3lAyWfzK0xQNNXOkZhoVlciFlVmULQDJkAyIjGH8wCw6/JZl2GLujfGWd9kkeIK22nRPdsIEnfadvXbHUMuREjrzm5C/I4o/k843UbVlaxYVMuYFzJUSuk9dLRc8iMW3Js5iS31jzF4SBflJYe/E8bw9tqlPCYZCw/wCQlzRIF4Eb3EAQsz7sVTjflNy9N2SkrVyRplYCzfYmS2/IRiI7b8XqOyZOmxHnIesTMxpEg89ICsx8AMRfZTtVRyQqLUpsdf8ANZhKTSQdmhwH0XBlQfUcQPlJdlbp3rYQYRjYulkGY1YaDWnP/CmaflRAP6bKugncNtcnZlXr1xcuDcYo5unqosGhdJGzKfEG4xWeJ9vcsIR1zFVSDINB4Ca9MsKwXV/OUx3QxvtitZ2tTytUZrh7PpUhK1NkdNLOCdMVFB0sASLGCBGBc+PUmwsWMw+K6jG5HcNbB7tdy1yjTIOw589rziP4/nfo9GtXjVoUnTqifRt4evB+E5sVNDgkq6EoTJkEyJPqxEdtEP0XNnl5t+X+Fz/OxxO49UkclQhZcrWO5gH9VWB5WyI/VhYED9J15+hgF8rRH/hhsR/OHn/2Yz7DzJ8Gr1hNKjUqDqqMw94EY13Tyc11x2bhGiy2vM+6uo8rZt+rCx/rPb9jD/g/lNOYzCUfo4XzrqJ85MezRfbGZ5jLPTbTUVkYcmBU+44kuyJ/Xsvv/ODb249bNJYFqOXZ2FEbnNbwPE8vFbn9GMctvwYfiMVbtj21OSqrT8yH10w069MQSI9EzticJcr9YysRe8q/LrYYzrysGczRiSPM2mftHri7O4tZYXP7OhZNOGPFjVPaXlfK/wDhh/6h6k/Y8cEPlaN/1YX/ALU9Z+xiB4D2fpV6OptQaSLHcaarcweaD44JxzgNOjS1LqnUBc8oB6eOKPTSb7W9+yYLP0eTXxPurD/xbMf0YbR/Of8A0xa+x3aE56lVfzYTSdAGrVP1tyB9qMYq1MgAkEA7GDB9R540nyVT9GzJBaQ4iJ3KjkNziWGV7ngEqDaOBghgL420dOJ5+K0CnRMgwOfMdT88GdCdQsbg7+r5YZZdiGQAtpM2vtqe5tflvHLB6pg1NwdayQDOnu8wPXi+uZS30Yxy2/BR94wFfKsWmB78M31le9quokX+yh26zOAzleprOgvptFj0HhgiPS4i7OAYA1gW5r+lEGf7gOFOIZplqoqkwdM7fbUfEGPbjv0BJUKrFnAaB9bvGT7Q23jhbN1kDqGWWMQeneUD4kH2YImlHi1RlkBZLqFBB7ysAwNmtAk+zbFe8oGed8lXWIVXpweq+cKmbn6y+GLKTlgNlgN9k2aB4WtGEeLZPL1aVak0Lr7rEAyGOqDtczJt44wkGZpAU+HkEcrXncCCq7wjiz5fhoqUkD6KCELB61AxaLmCCTF4mBO9azGUqZfzOdyxV1q/pBSEkPoBY1SlOyIJkJJ0CJM2w+7KcaXJO+TzygLq7tQiQIJ3P2Jkg8iWB8K1w7s/na/GCtHzmVy6VHZHpk+bShqBimbo2sgNHU3HdGK4yvaBxCvTdJhpnO3td+jgf35K5cJz30mnpXvUg3nMwzCGzFWEYowmyraY7pApoO6GGG/Aix49W09H1T0hZ29mGfHzQ4dXWrkaiEMNNTLmWEC0mbwT1MzcSCRid8nXC/Nh81mD+mzDQoIMx6RJtYkmfAAYxsvcG8QdVMImwRPmB6rm0Ad9n258VZsnxJ3dJgSdhzBQsJnpjPeBk/TuIKZLN55SBElSakgTz9GPZjRqRoEqEVTLHYbMBM+7pijdsMu+S4gM7SXUhg1V5d6VM9AwWZ5EeOJZ9KdyVXA9cPh4uGniNa81nXCOyP6gMzSdg4qGk9J9IVwJ0spmUa6qVa4MzAxcslxqtxCtSyleoq6SRq+2RIJINmciwG1zI3BT7T8HocRrZY5GnTRKrj6XUVtFVYgAMkwSBJDQ3eA9Zs/HOy2QXJhFqCg1H0KrE6tYv3ju0xy2gadgMYOH42n/ANSI/wC3mB7tNWn25jzCiu3gVcgiABQtRPNqOQKVC0k3JO5J3JnF2yNV1p0ZJ7uWDFerAAXxmPCvOcQq0lrwtGj/ADjgEa+d+rsBHqBONczDJ5xQySQpOq0Kux3O2MoTmcXjcs8a3oImQE24WT57vdU7yhZ+o+RZSF9JS0TsGSNz1YYf8C4utDh1B7ebWgztCliQkSAAbtJOJLiGUy1ag1EFVFVWQEA2JI8Ld7Sb+GMozNZhlanD650HUrUnkKpUsrMrMQYptGoOBII9mDzkkzHiF5E0zYUxs7TXXXMVSY1eOU3rVmpUwaTOyvQBZaVRIIBlWkGdTafq2InlYfJv2SytGM1as41MCwlaRCltAU3LiPT58onD7sB2DppmPPVFgKQ1CmtbztMMiCm7sdIl72sAAbTE4Q7T1KfD82auTdO/IqUDdbgybbLeIMEHa0gY30fW4L2MHF/y3dsbjz7j9D5FO+Aux47WIAB0t5wDYWTVsTzjnvi8ZPitR4BCj0id/RApsI7xgkP1OKt5OuDCmDmMwf02YPcBBkCSb2sxM26AYuGXq0BGjSLkAAHfu6uVrafhiSAENs8dVFj3tMoa03lAbfOlmGezZ/lLMu8ajl2I3jvUV25+iT154huIZRmp0Q3nARlqWjUKhjVWy1MlRVqtIKsRC6RtbFq7dcNGtM3lVBFPuOkWZQA2rTzTS5VvAjCnBuF8IzYUpQWkQoNSmr6BYhtLKGHnVlARYj1YiaBZY7mrE+dzI8RFwaAa4EKmcReujaMx52QjJTZzVLMTXoEQGchYFJvR0kRBOxxO5rUMvxHzmqSct/Oa9RMDTBqVHPX6xEbAYsvF+xfCykhUy50tpdCUHTvAwrQVNm8cULhGRavGUoimtMOXq1UUrqVbB3PPSs6eZkdJxg+2dXfyUuGjbO8YgdXKbdy52PZad2ArN9Fy6k28yTH/AHmPhhHtnmWOXzaGdIpvG0f9H221H34neHUqI82lNRCJ3TGwB0kdZxEdtayHKZpQsN5t5Pq81Pvlfdi0RUdd30WuY/Pig8cXX81m3YjgC5muxqCaVFDUcfa+yu+xNz4COeNYyvEGCQERQiOSoECEsAADA+OMLy+dqU5827pO+lis7i8G+59+Fl41XAgV6wEEfzj7Hcb7HFOKZsY3Lo8ds+TFSZs9DgFrXHeHDN0hSqhSSzBakGabagq6YuBfnY7eOMy7LoycQoLYMtXTfYMJHLxwxHF64j9NVtcfpGsd7XtfD3stUBz1A1DqmpLEyZmZnmcePkD3AgL2DCSYaCRrnWKNd2hWw1OL1Cv1RKcpkNpdpF9pTbxxn3lZY/SaMxPmRMddRxpL5jLhbBT3JAA3UK1hNvR1W9eM08qwX6RQ0CF8zYf9xxaxPYWl2R8SPA+iHsd/Rz/eP7mYwTtFmmWjMAw8DUqsNlGzAiwAxV6ObIoOgO70yO8QRAqzpHQ6rnlC7zhqapIgkkdJONdelLo/spMxkJ47k/z/ABtqtNUKIuncqqiedtKiB4YvHkszTJlsyV0wrA3m5KgDY7Wxm2NN8lFWmMvmBUi73kfVCjf44mw/3gVfajA3CkN5j1VxyvEKmpFaCCWBaDvqqAARtZbTv1thR8w6moQZPnFRQfRAIS8CDzPPA5WpQJSFUNfQIuLsPZJDH34Gq1KamtAACFZjHeaxAgXm45Y2a49M6nGKjLbSsqCImQStN+tx34wbiHHXp1CmlTEXvzAP44XrZjLgGymFBgD6pCj293T7IwNb6MDDaJgbi8QI+EYIiDhrK06lnWCsg3vUMHx7526YWz2UDVUYsoKxAO/pqbevb24TpUGVidJswJ2vd7i/QjC+boMaikTAif8AMD918ETShwd0UAFPTViIMNpAAnxkajhSjwghy0r6YawMkTUN/Hvx7MEp5VtMMhMuCdpFhMQdibeqcGXKsXOpTBcEzEES/TlBXfBFH8V7JJmAyVdDEGU3DKGZ2NwZE6otbu4ruY8ktMMAmZZQx9EqCfZBE+7FvfLHv903I6d7vOetxBHTD24amY2UgwdidPU7WOInRMdqQrcOMnhFMcQP3zVV4V5MqNE6p844mGe4BtBCgATvvPLFlymTMqdSlVZyIm4YnfxBw1p5RtN1NvEb6UE7/aBw6o0LqCuzOTtedjvjJrGt0aopZpJjmkJJSGX4ayFO8shrCDdQpX3xfB8/w5alSWK3AEETYioCL8jO37OOylBlKkqbNfb7ME77ThXNUWNQMNgB0jZ/mPfjNQqoZ3yUU3IKP5o3kLJXlsGuOdpA2jBMn5I6YYGtWeoJ2Hdkcr3OLVQoEBAVNnmbSLDobAt8BgcrljqGoW1yZiPRa9uUxiHoI7ulfG0MUG5c5/ffvTXLdndFM0qZRACIChhFmE2M6jM+MXxI5uhNQDUo1IyEHe/Me3DM5VtJ7pmR0uYYTvtJF8SFdSWsCZQrI5HcTiUADQKiSSbKaU+ENYlhMyYB+1Tbn4J8cNM72UpZqmi1wrBVIVlkMJiCD7Dba+HVPKN3TpIgyJ5d5PHoGwrl6FkBWNKtvHpWvv674EAiivWOcw5mmiqQ/khWQFzLLMyumbDpETuOWJLhfk3y9BpDecqXgvyYgwQosCDBm+2LJkqZUqSpAuOVpCXN9pBwOZosXZh0MbROkj77YiEMYN0rb8fiXtyuea/fJFocMdSl0hdZgAiC5Nx6gYv1OAyHCDTiStgwsDzFNZ/0SfXjqFAgoNJsWINpFzpBg7Xm3hjsnk2tqU21G8WaE6eIaMTKkkqfB20ga1lWEkTYBaa9d4W4Nr4guN+TXLVqs0z5liJhOt76TYD1RzxPJlWCr3SCGBgx0QEm/UG+HebUk1IBOqnAIjcavHxGMHMa7tKaGeSE3GSFSKXkiWZq5h2A5AR8TOLRwns0lGkyUgiB6ZUlZMkz3iTc2PXCy5Y2MRG19gWcxv0IwouXlfRgilpExZrzz54xbExmoCkmxc8wqRxI/fJDlMmyVASykkNqF9mbVb22vhlxfgIriugdVNVWWYkiRS98af8AVh/kaZVh3SAQw5W70ib9MEr5ZtTkAwZ6c/N7TzMH3YkIsUq7XFpDhvCow8jn/mf/AG//ALYEeRvrmf8A2/8A7YutOie73TIRoNtzMA35D78dRypjY2V9MkSCTbawOIfs8fJbD+J4v8/yHsqQnken/wAVzIMU9o/7sOeGeS8UcwjrmQzUyH0lImNphjA8cW2nlyCkKRDExawJHja09cOK6ElwATq0m0XAiRvvE4CCMcFi7aWKcCC7Q9w9k1bgxCXcDu3MH7Lqf3/hiH7UdgTnqiVGrCmVTTATUDcmZJEYmfoTx6JnTH+l7b9SML1KEhjpjuKFFp5yN8SuaHCiqkMz4XZ2GiqGvkeEx9K5X/R7Tt9bwwA8kIJIGakjl5voY+1i/wCQBU3BAKjpaC5g36EYQqZZpfcgnw21g2nwvfEXQR8ld/ieK/P8h7Kk/wDBv/zP/t8/82LF2a7FHKUa1MVdfnYM6Ygj23G2JQUTHo94UwJtcwJm+9oHtx1PKHS3dM6IXafScxvvpIxk2JjTYCimx08zcj3WPAeyHLcObUj6lsW1RN+85I3giW57R44NUyzM1QKyzrVwLyCNNjHK3xwFDLMHQ6SAJ6WEuetjBHWfZhWvSJ1jSSC6tyuvdkb+GJVSTVuDFU9MCABJB5LTQfFPjgud4C9Ry5ZQTEiDuAB+GDnJPF1JOkA+MKlt+oOAzmVqM5Kq0Wi46DxwRPRWvc2De70h+AwpXJ1L7PvGDirJ25/P5YGo8ED874ImyZgkelFxG3STNuWKt5TKpORqX2qU48O8R+GLiK3hzxUvKi85B/CpT/exFL2CreC+IZ4hY5OJ7K9ja7ozMadLSoYrUqBWCnYsPqA8tUYgqbkEEbggj1i4xs3YvhVKpkkd6aM2YUmszCTUOonvE73xroo85pdXj8S7DMDhzpYyTi1eTH/+il/qP92ILj9BUzVdUGlVquFA5AMQB7sTvkw//op/cqfdhGKkA71JiiHYV7ubT6LXqVaSJPP7xtjKvKyf15f8FP3nxri1Zi35icZH5Wf6cv8Agp+8+LuJ7C5zY/xPkUn2O7CjOU/O1KpRCxUKu50xJk25xEYg+0vChlsy9JSxVYgncggG8YvfYjiT0+EVmohWqUmqEBgSNlfYEH0Z54z/AI5xp83WNaqFDEAd0QIFhuSfjim9rQwVvW7wz5n4mTMeqNK/SvkmE41fyUt+qP1FR49elMZRjW/JK36m/hVc/wClMZYbtrHbHw3mE88oFUnh1a8+j0+3T+eMYnG1+UWpPDa9vs/vpjIc1VVXZRSSFYgSanIkf1mMsV2/JRbGNQHT8R9AmU46cPnoK1NWGin3mBu14CEQCWP1jthHTSG7O/8AdAUe9pP+nFVbkOB4Kb8np/5jQ9bfuPjZ6FZjF+p5dFMbeOMh7EKo4hlNK6SQ5MsW3V9PT6omwG+NkStPL82+eNhheyfFcrtk3M0/8fqVjvlOcnOi8/ok/wB2KrRpM50rcwTvGwLHfwBxbPKo054f4Sfe+Kxw8d/YnuVLDc/o3sLH7sU5e2Vv8FphWHuQrw+oeXU+kOQJPPww11YksnSGv+aqCzXJsO639mPvxGDEatNNk2tc8krfqjSf+o/3JiU7bk/Qs1/ht/sxG+SM/qbf4rfcmJbty/6hmR/Zn/bjZt+58lyE3x/9w9VhmrC1LK1GEqjsOoViPeBiW4T2LzOZpirSRShJElwPRsbHFn7LcA4lkqmpEVqZ9OmaiwwHMdGHX34oNjJ4GvBdNPi42Ahrm5hwJpZ84IMEEEbgyCPYcS3Y9v1/LX/6g/HGm9ruxqZ1A4Ap5gCxMQY2V4mfWNvEWxnXZrIvR4nQp1VKutUAqfb7x44zdEWOCgjxrMTA+tDRseXotoNYkb8vwb5YzHytt+s0YM/od/8AubGqmtbbl8/ljK/K9/SqP+D/ALmxcxPYWh2R8SPA+iook7TgJxoPk34BTNCrm3Gp01qgOywslh+1eJ5YV7CdiVpKM1nABpAZEawWPrvPPmAdtzfai2Imu9dDJtCOMvB/DQ8T3KhZ7h9WiVFVGQsoZQ1pU7H87Y0fySsRlswZ2qD90YrXb3tkM64SmAKNMkqxHedti07qvQc9zyAtHkgeMvX/AMQfujEsIAl0VXHue/BZpBR0081dqVUyomxnpe7fLlgzPBa8HUB7LdcKrV2Efm/ywJff1xjYrk01aqSLnl+Cn8cdXzRDQDa3TDg1vD82+eBesAYjBEErNjeeR2N/44NUYSJ3t94/HCPmSDuN7ePpH8cGrKCwkgRET6x/+YIh1IOfPrzxU/KhH0B4385Tn/Ni0pliBy3BO94/jfFU8ptEjIOetSn+8T+OIpewVbwXxDPELH8bj2EP/L8rvOg7f3jvjD9J6YuXBPKVUy1CnRFBWFNSoYuRMmdgtsUIHhjrK6faeHknjDYxZv6FV7tP/TczH9dU/eOJjyYn/mKf3H+7Fdz+ZNWq9TTGti0bxqMxiyeTAf8AMU/uVPuxiw3IPFT4gZcI4H8v0WxKVkQZvyPhjJfKz/Tl/wAFP3nxq6USpFxM28QBGMo8rI/Xl/wU/efF3E9hc7sf4nyKT8mnH1o5g0qhinWgCdhUFlnwYEr/AJcKZrya1mzVRKZVaIulRtr7Ja5YbHoBPSaXp8MX/sv5SfNU9GaV3Kei6iSwgiGki9/S5/fUYWkZXrd4qOaJxmw+pOhHoQqLmsq1N2RwVZSQwPIjGq+SYj6Gwv8Azr+qNKb4z3tTx76ZX84KegBQoHMgc2I3P3Yv/kp/ojCQCariDv6KbYygrpNFDtNznYMF4o2LCk/KIV/k2tBmdMX/AG0xkOZRGdmFVQGYm61ZuSeVM413yg0SOHVp/Z2/v0/ljFtPhj3E9vyXmxhcB1/EfQJ6+YVaaqClSCxMq0X0AXYK31TthLztM7oy+KN+Dg/fhvp8Mdp8MVVuQ0BWfsNW18UomIBLADoBTYKPcAMbQjLaD4fd/DGJ+Txf+Y0PW37j42qjliN45/EKPwxsML2T4rldtCp2/wBI9Ssi8qZH04abjzSfe+Kxw898ySO5UuNx+jfa4+/Fm8qFMjOgbxSTb1tip0arIdS7wRt1BU7+BOKcvbK3+C1wrB3J9kqi6xFSoTDWKiD3W/tD92I0YdrxCoOfUeiOYI6eOGoU9DiNW2gg6rXPJJ/Q26+df7kxL9uWH0HM9fNn/b8xiH8ko/VG2/nXtziEviV7bqPoWaIInzbW5/U/PtGNm37nyXHzfH/3D1WV8J7aZnLU/NUWUICTBQHe5ucWbsv2i4lnamlaiLTHp1DTWFG8Dq3h78Z9pwrTzVRRCu6joGYD3A4oNeRxNeK6abCRvBLWtzHiRa1/tZ21p5NAiHzlciwOw/beItzAtPgL4zns3nnrcToVKrlmaqCWPt9w8BiCdiTJkk7kySfWTiX7HKfp+W/xB+OM3SF7gq8eCZhoH1qSDZ8vRbqWSN+U78oOMr8rn9Jox/U/7mxqDZeBcgWv7iPxxl/lcB+k0f8AC5f3mxcxPYWi2R8UPA+is/koT9R9dRz9w/DEh2o7PnOLoNdqNIXZVUd4g/WYnYbxHjjFaWdqqNK1KijoGYD3Axgr13bdnPrJP34qicZMpHzW2fsx5nMzX0bvdad8boUEqlMs71EWxqNADH9kAej48/VvoXkiYfR68mP0g92kYy3T4Y1LyR0ictmPGoP3RjzD/eKXagy4Qi73eqvlNlMX9V99/wCOBZheZABueU2wSnSMggjnMes2+OOIksAVmQY5jbfGzXHozOgG+w+FvwjAto5m/rwk2XgXIt8lH4Y6tlCxmR8cETWnTYNJVrOCec+ncewrhfOUWNRSJgRP+YH+OGNLiDM41MIFQbWgfpVg9fRBvhfiVZhWpgGx0zePrqNufT24IiU6DaYZXu4J8LDVEHabYOuWYudQMFxPSJfaOUacNqHFKjL6agl1C2BsyhjO2wn7sMePdqXy9KrUgMFdQAIkAs6G8W9Gbg/HHhIAsrNjHPcGt3lSb5U9/utv0me856iRBXY4e6CGpnSfRIMXgnTv7jfGbHyuNLHzRBMR3xCgEnbTc3AnwwpU8r4ZkJoHuzYVoBNrmF5QbGd8Q9PHzV/+F4v8nzHurtTyjafRaR6/S0pff7QbDqhlrrKkQzk/eDjOx5X3gfo7zPpLcWtt1n34l+ynb5s3XWgEKSXfUWDd0d7TsPVOPRNGTQKwfs7EsaXOboO8e6tOVpsCpKtZr87lYJ9U88K5qgxqhgCQAPVMP8x78M8lxBndNTCNXKwuhMHrBwrnswy1xBOmFJv4VTtzmPgMTKggoZYwgKt6czFwIFvAFvgDg2Vyh1DUpjXJmw2bpymMIUOKuVQtUUHWZNo0AKzEm2wMW5nwxE9ke3a8QLeZaNNbTBA1aNLMrf3W02O++CKYOVbSe40yORuYbxFpi+H9dDqsDdCARyO/sxEDibhWfWJJE2FhpcwASByHjiRzlWKkz6NJmUSQCw8JvbBElTyzd3utAMiZt3k8emrCmXytk7pGlW3t3rQfvw1pcTqHT3gb3sO8NVNfZ6Z26YVyeZfTTGue4zGwJOnTCn3+vBEpkqJUrKtFxcbSE38JDYHNZZtbEAmxi1p0n8bYrvHe3iZFKVXMEuGYoAkSZFJi0TEIC3wHPEtV4lNQujaqejWpBsR5ssIG0HeceInWXoEFO61ixmPE6Qem8+7HZPLtbUG+sb2gwn46ownls+5NMF1mX1AAQVQkSD1JgW8cF4fxGo5WWH1msAZAWmwH+szj1EKZVtK91p1CxnogJN7XBv68PM3TM1AFPepwCOo1c+RuMRdHibhQdYOpxNhzSkYAJFgWO1/jh9nq+l6rTdKQKgkxPfk6Zg7DBERco1jpPh4As/8AtIwdMqStlIIpQJt3r/HFcyXb5Kudq5NX/SUpBMCKkFg2kgyCo0T4z0xPU844QEODpoazYGWvufCMeInGSplWHdYAhgLbd6RPS2CV8u2tzBIM8uvm9vGx92C8OzZap3mB7rAcgYeJjrGEcxm3WrUg2GqL84ojYiABqn2nHqJanlz3e60hGg9SZgHlt94wFHJmPRayvpm1ybe3CdLibkKSwtTZnAAvGoCD1JE9LHAUOI1CpJZZVKjGACGKmBf28sEStPLGUhWA1G0Gwkb3taeuF69IzUGk30kRzAjUPXE2wyy+fcFBrBDOwJsZ7ygQJsL8pjC+YrlXqkNDDzYEmwDFQTpJjnvgiKcq5GzTpj/S9t+unC1TLyGIU+goUXnnIwwqcSqFPSEFOQi5So0g8rqMO6uccByHBCIl4FyxILeyNsES+RpkG6kSoiRtBex6GCMN6mVaXsYJ6ctYmPZfCnC80Wc6mBOlY8YaoJA9QG2GbZx1epB5kLJteoFvIgRgicDLmPQbUKQG25gT4SNvfgaeVbS1mnRC9fSf46YwkOJvGrULUQzCAIZgIj4k+zAJxGoUZiy9xJsAQSWqLM9BoBwROKFFg6d1gL7zYS562MEWMzbphSuh740t6am3Ne7MddjbDTKZ5w9NdcglgdiT3qnjIEKIiRhStXKmqQ0N51VuZCqQn1SYG5vgiA5V4uGJ0gHxhU/ENguco1C5KB9No3HIYb1OJVGQksBKjYRB003mfWxtgeI8bqJUKqVIEQY3kA4IpD6bTZtIUGXhpWJ9K9x3roRg+bzwSoqlQS0QZvdgLeqZ9mEBw4BpFS+sae6DB75g3v6bXtsMLZzLq1RSWgjTAifrqd/WI9uCJMZ+iVJCyA0GEmGMX9si+Kz5SsyjZKqqjvLUp6rR9Y8+exxYqXCwoEVRZgbgQdK6QDfcb+vFa8o2TCZKqQ0zUS0C3fZrxvdj7hiKXsFW8F8QzxCjuFdpKOU4ZSLUVeoVOiVHfYu8yY9FQBJ9mKlme2WZdp1InRUpoAPC6kn2k4S4yW8xk5Pd8y0eB848+3b4YtfYWjkTlprGl5zUwqCoAZS2mJ9ERsRzJxQBL6bdaLpCyPDsdM5uclx7+JR+xvbpXcUc3TpktZKi01EnowAi/Ij3YQ7OEDjtWBbVVAAG3LYcsUmtArHzU6dZ831jV3fbti8dmTHHas/aq++MeseSWg815iIGRiRzNLYdP091otHO03KhUF2O6xcLqDbXmN8Hr55VqhCokxe031/dp/1Yb0OHBCsVJIa3dBsFiDB3jn8MI9o83RoLUzFZyq00BaByAqAAHqdRHrA642a5FVPt9xkZrzPDcpAqZgk1WAg0suPTPgX28YI5jEZxEU+H1ctxHKAHLoBQzKrzog6A/iyMInnbqcQ1fPNlcjWz2YH6zn+6i3Bp0dMIFIFiqw/jC8xOIPyedoXFcZSuGq0M5KlDtqckM49Z1Ax6+WObnmmlkOKhPUjNV+f8/wCnDwU4AAynit5o8WospYLKEgqQs65BbUBG0AmcPMxmAKgBUEBSxY7qBawi/wAMZ32GU03rcLr1IajD0HYA+cyxBCxP1kLRba3TGg5qgDUHeIlGUjTPdPOfq3x0EcjZWB7DYIsKEijSJT4jS7oCkSYHciLrva12X4Y6hxCnpViujUGbawAjUSem18J0+GKImoCZ6AT3ka1/2APbildvM0z+Y4dlqk1MyrB2AjzeVkayfE6Svjccxj2SRsbS9xoDUoBeiqfFu0dLMVnz1YAUGb6Lk0ZTp80zBcxWiI1FSxAN999GLZ5O+M/R6j8Nq98UwauWq2PnMqwLLB56dvUY2XFH7R9iszms3Uo5ZV8xlVSnTLMFCgojlNUSxksYO2re+A4RwPNLlqp0kZnhtWaandqTLqq0pG6sp1COpj0saKHGxh4nMg61W2+yDWXwqxf9RPJTFpqqW50c7SPmyq+kSFOiwImRPLYnHZbiNIxoG5Isu0aSxMbC63xG9nMzTzVChmKVUFXVm0wN3MuN7FTK89j1w/yXDVSD5wGxXYCZCL13AQe/HQKBBQ4jSI9CBq7vc8FOqIt6QviveUztoMhl3KqprOumiTc6m1SYi4UAsb76RzxNLwxdMGqO6wkkAbKgsZsQFFx1OMQ7Zcf/AJRz4q6WagHWlQCmO4rBqjkEXDgPBkRpv6JxHI8MbZXoFp7xGkMtTyFPIgVc5R85mKjhgSComsrkG8sChBv3Y3ONf4B2moZnLU69MQtSmXIC+hE61aOYYEePtxi3EctTLNUNBVdn1Ukc6adOgRFLzgBshkuVjXUYlQIDTPeTvMvk8wcvXFQUM6GFKrUp+aHn4ltKEyqtNpCkwLC8anZ0waOjc6ybOu8kkk8a/wAHfrUrxxWt5XMo7AKgEAkSIIIOkiItgj8QTzjqyjuhixsTACHbx1f6cBk8npcEVJMMW7tiC02g2g+vBK+RVnfvwTM22/mj7Y0j3nG6UKVTO0joIX0lJU6eQBkTysD+TgKPEqUAqLQxsuyr6UxsJ9+CJwwWHnAR5tliBs0kkXteP8owNHhqgEGoDqV1kQPSMki/KMEQ5fP0zpGiDqIUadoIEm3dkkYPVzSh31INKhQW3JLRCxFxfrhClw4EofOA6XJ9ECTINryNotuDhWvlgz1BriQpPdsCpBB1bctsERX4pSC2We7qHdgWViBMWMBrevCpztNQRpIAUEjTsDMA+O9sNm4WgWDU+rew2CusxP7ZPswu2TBVpqCXVRMAejJBifHBEpk8wjt3VA0qCDEG5YERFoK4bnidOagZRCzq2P1ouPHfCuRymlrPPdGoRvJcggza5Nr4QbIqWeHgzN1sCHDXne4jBEt9Npb6d01A6d0gc/UQIwCcSpaZAOnRJhbBZYQfaGgYT/ksQV84INNUuBICix32m5wZeGqFYecHfWJsPrO8gTtL/DBEbK56mxUaNLXju+iJYXMd2dJwNTNLNQsg0hgkgamYnSQIja454Sy/DwWpt5wHSWPogEmXJjmBLG19hg9TLajUAeO+rXWysNPM2NgLYIgq8VpQYXV3QfRsQQpiY30stsDX4jQRtLCCIto2sCOXTCL8LRVjzmwHIGO6iAxP7APtwGb4GKjlmqXMTYcgB18MES1PKMrTpHpTvvd//kML5rLFnVhyjn+0D7bY4MZvNm8bel/DClcHUPZ94wRMqeRcCCoMsC1xeAOvUj3YrPlIy5XJVSfrVKfOZ77H2WIxblcxcm5HW1pPyxFdpuBtnKLUdeiXUyVLRpJO0jeBiOQEtICsYV7WTMc7cCFUuH9mFznC6AlVqID5tiwF9b6tQ6ER7sVPM9is2jaTRLdChVlPqIP3xiznyRG/6wLf2R8R9vw+ODf8HTb9ZF/7I/8AzxSdE8gdX5roYsZDEXVMKJJotOlonZLyfOritmSqlbpT1idQ2LRa3QHcX6Y7s5B49V596tjl8kRj+kD/ANI9Aft+MezEz2V8nhymZWt57XAZdOgruI31HGTY3WBlrVQy4qEiRxlzEtIAykK05bKMpB0ix6j7OmcUbte44jxFckpnL5fTUzZBszCTTpfGT/DGgUmMiZ35zuR88VPP+SjIPWeo1OoWqMXYitVEsxZibN1+/FjERvkicyN2UkVfJc80gGymHb3s2c3SpFFFRqNVX80SFFRfRdSSRpsZB8MQ1Lsc9XN5Vvo4ytDKw2rWjVKzAgw3m2hQTJJvMt1tYafkj4daadW5/rq21v2uuOpeSLh5N6dXf+uq9CftY5+HYk8UfRtmGl11Tpe/8Vc94O/wUxlBN0mvbvhb6aecy4nMZQlwP6ykf5ymeoKyff1xcOF8TXOUaeYo3p1qRi8FSdwR1BBU+IOKv/wl4fE+aq2/tqvQ/tYs3AuzdHI0/M5dWVO8wBZn75iYLExttjabMwT8FF0Ln5hw0qvmVHI8ON0k+JVFy1B69bSiUgXa4sAUMDxOkgeJA54qXYPhzt5zP5gRWzUFVP8A06A/m0HrEE9bYt/G+BU87R8zmAz0yQSAzLJVlIupB64r6eSHhxj9HV2M/pqu4j9rHu0sG/GQ9C1+UHfpd928JG4NNqLPHjk8zmEGXzNanUqGpqpUXJWoVUOpLAK6kqCGUncgiwJf9kcwar5iu6PTeqyfo3pumhEXSgl1AdvSLFbCQLxJUpeSPhxiadW/9tV8P2vXjqnkh4eCYp1YA/rqvSft407/APTocwgPokAE1vquF9w/d3IJ+5R3Z8/ydxL6KbZbNsamW6U68d+nPIHcD+71xfMnkGEagPrc5uQgn3qTirZfyT8PV0YU6upW1KfPVd1MrHetcA4uNAsYknmefRbe8nHRYaN8UTWSOzECr5+qhcQTYVC7e5pytLh9GFr5owxF/NZcKq1HMbatJA/7sUnjvAK9POtTGWZsqlNUpuqO0UghQgMhHfYu+5HeaTaZ0vjPk9yebrGvXp1GqMFUkVKi2UCBCmBzw2qeSHhwn9HV2kfpqu9/2vViviMNLLIHBwAoiq4njdjXSt3PmsmuACy3M5umpSn5vSfOXNZtJV1PdLOKauhUBSSG6dML53g+YzCk06KVXsVrU8y1d1IIII85miR/lxox8j3DiZNGofE1au0sBu3QDAjyO8N3FGpOmZ87Umf82IvsDm0WOojnZ/7Be51I+T3j5zdBXZdNanqpZhPRKVQZPd6NuPWRyxPVsmxZyOc8/wDD92x+GIvsr2Py2Rdzl0dfOgBtTu06SdPpExub4mXBDMfX/t/PsxtBdaqJIJk2EDSLIwBnZjPvgW9px1Hh5ANgO64F5gsbXwurm1zOk9b7x+fVjkLRubBo335Y9RIJkmlTpAhiTcWEg9PDlhWvQYlwADq0nf7JEiPZgUJtE7nre4wpU3bra/hacETP+TmjYTpjfbuuPvYYWfKEhjpAJVQBblMjAksRz2/Bv4YVYmDBNgI38Z9uCJPJUGU3AgjkdrsY/wBWEXyLS5F9R21ctUx4Ww7yzXvNwN/At/DCRBBb5G3e8MESIybxGkSKYUGRvAn7o9mOTh50sIElYF9u85ifURhfWfGdPjc/wxwLQbmwtv1b8IwRI0cmwZDAETNxa7mNvEbeOFK1BjqEA99WFxcDTI+GDUiQV3i/Xq2DOY1bg6hMbxbBEz/k5o2EwBvvCoPvU4LnOGu7lgAAYtO1gMOm1Redr+5T9846vUbVaYt92CJyKpJ9vz+WBqPBH554JrWYA5+I6/I4NUqAEAjp94wRAKxPvwPnTMePz+WC60jnY9DvgfOKCeoPQ73/AI4Iu86b/nmR+GDzcYSNRZNvgbmT8jhRmusD8IFsERRXPT8wD+ODK5t4k+4YTFVI/gfD4RGDJUHS5JHPBEKVSSPzyxzuQfD/APcFR1JEDn6uWDPUGqCL2/H5fHBFy1SYtzxy1ieXP4YKtRLR1gWO+BWovLrGx3wRB54/n24UZr+ycI+dS9rT0PjhR2E7cpJ6DBEArHp+bfPArUMD1Tgq1Et8j4fwwNOosC0TPX2+zBENOoSR+enzxzVCD4fwwFNlJEDr4dPmMc1QaoI/MYIhWqbe2fZjkrE/nlb54BXW0c9rHHJUXl9x8J/DBFwrH8+ofPBnaCfAbe/Ca1U6c7WPQe7lg7sJMiwFz4X5c8EQeeP59o/DAioY9k4L51fyD4+684FaiwLG4nY7YIjI5J/PXBTVMn89PnjqbKTYcvxg4A1BJBG0z/p+fwwRGFU/CT7McKx6cj8MAHW3iLWO2OWqnLoeR25zgi5ap+ODFjJ9nxwRKi2tztY/ke3AswkyLCJP3WwRAa5+Hz+WDmob+AGEzVSPZPPof44N5xR12vY7YIj0nn8+vBPOmT8PfGBpMCbDYfP5YJ51ZMjbf3+GCI/nj8JxwrHpsPmPwwGtfh0O2AFVI8I6Ha/8cERkqmw/PP5YEsb+uMEp1FMWg8t+p/jgWcS0i0ges25DBEBrH8+w/jgamYgxGCtWWNpt0Ph+EYF3QG+/qOC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2" name="AutoShape 8" descr="data:image/jpeg;base64,/9j/4AAQSkZJRgABAQAAAQABAAD/2wCEAAkGBhQQEBUUEBQUFBUUFxQWFRUYGBcUFxUVFBgWFBYXFBcXHSYeGBojGRQYHy8gIycpLCwsGB4xNTAqNSYrLSkBCQoKDgwOGg8PGjQkHyQpLC8sMiwsLCwwLCwsKSwsLCwsLCksLCwsLCwsLCwsLCwsLCwsLCwsLCwpLCwsLCwsLP/AABEIAKsBJwMBIgACEQEDEQH/xAAcAAACAgMBAQAAAAAAAAAAAAAGBwAFAQMEAgj/xABREAACAQICBQMOCwUHBAEFAAABAgMAEQQSBQYHITETQVEXIjI0VGFxcnOBkpOy0RQVFiM1QlJTkaHSM2JksbMkY4LBwsPTJYOi4ZRDdKPw8v/EABsBAAIDAQEBAAAAAAAAAAAAAAMEAAIFAQYH/8QAOREAAQMCAgcFBwIGAwAAAAAAAQACAwQREiEFEzFBUWFxFDOBkbEVIjI0ocHwUuEjNUJE0fEkJXL/2gAMAwEAAhEDEQA/AHdQfrDtB+CYhoeRL5QpzZgL5hfgRRiaT20H6Qk8WL+RpeoeWNuFpaMp2TzYZBlYq/6rP8MfTHuqdVn+GPpj3UvalIdpk4r0nsml4fVMLqs/wx9Me6p1Wf4Y+mPdS+qVO0ycVz2TS8PqmD1Wf4Y+mPdRbq1pz4ZhxMEKXLDLe/YsV4+akjTa2bfR6+PN/UamKaZz3WKy9KUMMEQdGM78VnW3XYYCREMRkzhjcEC2Ugc/hqi6r69zP6a1x7XB/aIPJye0lAdDnqHteQCmqDRlPNA17xmeaZPVfXuZ/TWp1X17mf01oD0fopp1kKFByYQkMyoDnYr2TkAWtetnxBL0wf8AyMP+uqCeY7Ed2j9HtJa7aOaOOq8vcz+mtTqvr3M/prQBpLR7QPkYqTkje62I69Q1gQSDa9rjjXLVTUyjIlFZomje3E0ZdSnbqjrcNICQiMx8mVG8g3uL81e9bNaBgI0cxmTO2QAEC3Ws19/i0MbIB1uJ8eP2TXRtc7Wh8t/tyU6JHanFvXnzSx9u1Nvdv9lz9V9e5n9NanVfXuZ/TWltXbonQsuKfJAhY/WJ3Ko6Xbm8G80kKmUmwW/JoqjY3E4WHVHnVeXuZ/TWp1X17mf01qvi2cRGBpDjU60sGcAckrA2IJJvuO7iKCZ4wrsoYOASAw4MAeIvzUR8szBml6eioKgkMBy6pjdV9e5n9NaudVdexj5mjETR5VzXLA332tu8NJ2jXZP25J5L/WKkNQ9zwCq12jKeGBz2DMc0wtZdOfAsO0xTPlKjLfLfMwXj56Duq+O5j6we6r3ab9HSePF/UWg3Z3qxBjRN8IUtkKBbM62uDfsSL8KYke/WBjDuWdRwU4pTPM29jbJWvVgHcx9YvuqdWD+GPrF91d2l9UNF4RM84KDm+dlJY9CqGux7woQn0josGyYTEMOkysn4AyX/ABtVHOlbtcEzDFSTd3E4/nVEPVg/hj6Y91TqwDuY+sHurk0Jh9EYlgmSWJybBZJJACTwAYOVJ7170SybNsFYkRtu/vZejxq63XOFw4IcnYYnYXxuB5rm1d2jjF4lIeQKZ83XZwbZRfhaizSeM5CGSW2bk0Z7cL5Re1J3Zyf+oweK/sGmzrR2liPJSeyaJBI50ZJSukKaOKoaxgyIH1Qeu1j+GPpj3Vnqs/wx9YPdS9Aqwg0BPIiPHGXWS2UrY8WKLmva1yD+VJieVxyW2/RtHGLuFvFGXVY/hj6we6p1Wf4Y+sHuoNXV/EkAiCQ3tbhzqWHP0A1y4vCNE5R9zAKencyh1/IiumeUC5XG6PoXHC3M9UedVn+GPpj3VvwO1DlZUj+DkZ3Vb5wbZja/Dv0t67dB9tQeWi9pa42okJAJXZdFUzWOIbu4p7LUqLUrWXjlDSo1xgR9JYjlM+VIVk6wqGOUKLDMCPrflTYNKrW/6Qxn/wBof9ulqj4QtLRpIkJHD/CHs2F+zi/Tg/RWyKDDyBwgxAZY5HBZoit0F7HKt6rastXs3KvkC5uQnsGtlJyjjm3W8NZzXXNrL1MsOrYXhxy5rgw8DSG0as56EVn/AJXrsOg5F/amOEf3siqfMou3mteujSDY23zvLhN/YjLGfByPW2qmUi+61/z89cIa3crtfJJscB0zVrFo2EpKeXZzHGXISMqpNwqrnksd7EDsfPTG2a/R6+PL7bUtT1mEHTPIT/24BYfjI5/DvUy9mvaC+PN/Uam6e2MZbljaTxGAkuuMWXl/lC+13tiDycntJQHR5tc7Yg8nJ7SUB0pU94VsaK+VYrTRMCvBiQ7rGLQHMwZhukbdZATvrSdGQ91ReqxH/HW/RAjMGJ5YyBbQb0Cs1+Ua1gxA/OtXJ4T7eK9XB/yV0bAquLtY+xIz3C+7ovWsMYWVArBgIMPZhcBvmxvAO8Xqtqz1hy8qmQsV5DD5SwAa3Ji2YDcDVZQpPiKbo+5b+cUytj/YYnx4/ZNb9rna0Plv9uStGx/sMT48fsmt+1ztaHy3+3JWgPlvBeZd/NPEeiV1XmrOJLsmE64JPOhkKsVLIqsChsL2JsT4LVR1b6odv4byg/kaQhNnhekrmB0Dr7hcdQnDBqxh0wzYdYwIWvmS5sbm533vxFKLXPRMeFxjxwghLIwF72zA3G/muL+ennSZ2lfSL+JF/qrQq2jVrzOhJHmpIvtBuhejXZP25J5L/WtBVGuyftyTyX+taSp+8C9BpT5V/wCb0XbTfo6Txov6i0ObLsYsMOLkc2VMjN4ArE0R7Tfo6Txov6i0v9BX+K9IW/ub+C+/8qdkNpgeSwKVmOgLTvePUKp01pp8ZMZZTvN8q8yKeCjzcek+atGGwEktzFHI4XiURmA8OUWFc7HdT21SjiGCh5DLlyKd3ObDMT378aUhj1ziXFbNbVdgja1jb+iRPH/308DcGmns51naeJ4JjmeIXRjvLRncLnnIItfoK896FNpCRjHtyVrlEMgHDlDm49/KFvWNnLEY4W4clLm8HWW/8rV2MmOXCFSrDaqj1pFja617OPpGDxX9imzrT2liPJSeyaU2zj6Rg8V/YNNnWntLEeSk9k03T927xWTpX5pnRvqketMzU3tSD/s/1mpZrTM1N7Ug/wCz/WagUnxlP6Z7kdfsrDBdgngi/ovS61mjZsYwUFiwgCgA7yYowAOk3pjYEdbH4Iv6L0Eab1jxEOJKxSkKiwEJZSv7KMkG63seff096jz2w58VmaOL9cSwZ2O1VGN0JJFGrkoysM3WMWsubJmO7eubdcX49G+vOg+2oPLRe0tWeltb3nhEXzlioVy7K1+uz3GVB124LfduHC5vVZoPtqDysXtLSZDA8YFvMdMYH64WNj6J7LUqLUrZXhlk0qNcJ0XSWIEmcK8AjugDEFgpBsSPs01zSd2g/SEnixeyaVqjZl1raJYHzFp4H7KpyYf7yf1Uf662wTQRiQq0zFo5IwGjQC7i1yQxNh4KrqlZuPkvVGnxbXFe8PO0Z+bZkP7rFfxykfnXYdOSt+15OYf3saOfSADDzGuCpVcZRHQsdtC6MdjeVK9aqBECKiXyqASxtmJO8seemls17QXx5f6jUpKbezXtBfHl/qNTdIbyElY+mGBlOGjihfa52xB5OT2koDo82udsQeTk9pKAxS9T3hWhor5RvirXREiLBiTIhdbQdaGMe/O1jmANrVq+FYfuZ/8A5Lf8deNH6REKSKY0k5TkxZxmUZGJN1uL8a9fHA7nwnqj+uuBwsM/orPhcXvNjmeNty2awuplQoMqmDD2W97DkxYX5/DVZXXpPHcvIGyhLJGmVdy9YoXrRzDvVxmhvN3GyapmFkTQUy9j/YYnx4/ZNb9rna0Plv8AbkrRsf7DE+PH7Jrftc7Wh8t/tyVoj5bwXl3fzTxHoldVvqh2/hvKD+Rqoqy1axKxYyB5CFRJAWY8ALGs+I2cF6erBMDwOBT7pNbSvpF/Ei/1Uxhr3ge6Y/xPupYa9aRjxGNeSFw6FIxmHC4zXrRq3Ax5FeW0NE9tTdwtkdyoKNdk/bknkv8AWtBVGuyftyTyX+taRp+8C9BpT5V/5vRdtN+jpPGi/qLQ1sywKz4fGRP2MmRT4CrD8aJdpv0dJ40X9RaEtm2sEGFWf4RII85TLe++wYEiwp95AnF+C8/Thx0e7AM8Q+yEtKaKkwsrRSizLz8zDmZe8feOaveB01PApWGaSNTxCtuv0gHh5qZenNOaKxqZZ5kNr5WGYMvitbd4OB570Gz6AwF/m9Ii37yXI84sKWfCQ67HLWgr2yR4ahhv0JCGna5JYkk7ySbkk7ySTvv36ZezXVxo45MTKCDIuWMHcQnEtbmzEDzAdNV2hMDomBg8uJE7CxGYEICOByAbz4xNF0mvuBykDEJw7/uosEQYcTyLpPSFY+ZuqhYcPG25LjZx9IweK/sGmzrT2liPJSeyaU2zj6Rg8WT2KbOtPaWI8lJ7JolP3bvFLaV+bZ0HqkcKMdBawNFgHZUBbDNABcmz3lLXNuHGg4V0ROgikDZs5MeSxIWwPX5wNx3cL0jG/C5b1ZAJmAEbx+6vYte5lAAji3Zftb8qFPzzX99Umk8cZ5WkIy3CC179gipx7+W/nrmrFcdI5wsVeKkhidiY2xWa7dB9tQeWi9pa4q7dB9tQeWi9paqz4h1RJ+6d0PonstSotSt5fO1KCNZNn8mLxLTLMqBggsULHrRbiCKOKlqo9jXizkaCd8DsUZzS06lEvdEfq2/VU6k8vdCerb9VMu1Shdmj4J32rVfq+gS06lEvdEfqz+qp1J5e6E9W36qZQNZtU7NFwU9q1X6voEs+pRL3Qnqz+ujTVbQhweGETMHIZzmAyjrmLcLnpq4tUq7IWMN2hAnrZp24ZDcIP121Kkx8kbxyKmRWUhgTfMQd1j3qHOpFN9/F6Le+mNjtNQwECaWOMkXAZgpI4XFzXN8q8J3TD6xffQ3wxuN3I8FbVxsDY726IC6kU338Xot76nUjn+/j9FvfR78q8J3TD6xffWflXhO6YfWL76r2eFG9o1/PyQD1I5vv4vRb31OpHP8Afxei3vo++VeE7ph9YvvrHyrwndMPrF99Ts8KntKv4nyVbqRqm+AWUO6uZGUjKCLBRbfetmuurD4+JER1Qo+a5BIPWstt3jVdYHSkU4JhkSQKbHKQ1id++1THaTigAM0iRgmwLELc+ejYG4MO5Ia+Yza3+pLbqRzffxeg3vrPUjm+/i9BvfR78qsJ3TD6xffU+VeE7ph9YvvoPZ4U/wC0a/n5IC6kc338XoN76nUjm+/i9BvfR58q8J3TD6xffU+VeE7ph9YvvqaiH8KntGu5+SA+pHN9/F6De+r7UzUaTAzvI8iOGTKAoIscwN9571X/AMq8J3TD6xffXRgtNQTkiGWOQgXIVgxA4XNqsyGJpuEGetq5GFsl7HkuPWrQZxuFaFWCFihzEZh1rBuFx0UEdSCXuhPVt+qmTisakS55WVFFrsxAAvuG81w/KvCd0w+mvvq0kcbjdyHTVVTC3DDs6XQJ1IZe6E9W36qnUhl7oT1bfqo7+VWE7ph9NffU+VWE7ph9NffVNRCmvaFdz8kCdSGXuhPVt+qsHZDL3Qnq2/VR58qsJ3TD6a++p8qsJ3TD6a++pqIVPaFdz8kL6s7OZMJikmaZXCZutCEE5hbjmNGOlsCZ4JIgbGRGW/G2YWv+da8NrBh5XCRzROxvZVdSTbebAGu2WUKpZiAALkncAOkmisY1rbN2JCeeaSTHJtS36k8vdCerb9VTqUS90J6tv1UcfKbC90Q+mvvqfKbC90Q+mvvoWohTvtCt4nyQP1KJe6E9W36qx1J5e6E9W36qOflNhe6IfTX31PlNhe6IfTX31NRCp7QrefkgfqUS90J6tv1V0aP2YyRTRyGdCEdHsEIvlN7dlRh8psL3RD6a++vUesWGYgLPESTYAOpJJ4Ab6ghiBuFV1fWEEEm3RWCipWQalNLKWalSpUUUrg0zpiPCYeSeY2SJSzdJtwA75NgO+a770p9oekPjLHx6Mja0ENpsa97ABbEKW5rAjzuPs0OWRsbC92wBdAutOz3aJinx2TSF1ix95MJfsUIYgRofskC2/nAP1t7dBpQ6fwA0nBiUw4CS6PlC4YLuYGNFY7+bMQQPEXv0b7P9bRpLBJKd0q9ZOvDLKvHdzBuPntzUpR1faAbixG0dcx9FZzcKKKwazWDT6olTtcH9pg8k/tLQNajra52zD5J/bWgQmsWo7whe90XbsrL8Fm1S1FKamtFo+bFYgWbJ81GeK5iAHbobfuHNz9AH9H6OkxEoihXM7cBwAH2m6FHP+W+hmNwsOKPHVxPDnA5N3rl//fzt5ujw26azlp06B1Jgw2GaN1WQyC0zsOz7w6FHMP8AOlHpnCxRYiRMO5kjU2Vj+a3+tlO7Nz/nRJYDG0ElL0mkWVUjmNGzYUf7IB81iPKL7C162vD5mDyrf03rGyD9liPKJ7C162vfsYPKt/TenP7dYRH/AGnj9ksLVKzRHqhqY+ObM10gU9c/O9uKx/5nm4bzvGcxhebBeqnnjgYXvNghy1YtTb0pqhozDRNLNEqqvPme5PMFGa5J5hSu0jiI3kJhiEKcFQXJtxu5N9/g4cKJLCY9pSlJXtqicDTYb1zWo32TD+1TeSX26CKN9kvbU3kl9s1KbvAppQf8V/5vRXtNH/TpPGi/qLScyinHtN+jpPGi9taTtGrPj8EloL5c9Vi1S1QmumHRsri6RSsOkRuR5jakwHHYtxzms+IgLmtUy16kQqcrAqfssCrfgd9YrhuF0EEXCItnY/6lD4JPZps6y9pz+Sk9k0p9nf0lD4JPZpsazdpz+Sk9k1p03dFeR0v843oPVIJV3cBRJqzqPLjhnBWOK5GcjMSRuIVR3+ckeehxeH4U5Nmif9Oj8aX+o3upWnjD32K2dKVD6eAGPIk2QjrTs7TB4ZpkldypW4YJazELcWAI3kUE2p2a7zxtgMQpdb8m1hcdkvXADpNwKShq1UxrHDCqaHnkmicZMzdYtXZocf2mHysXtiuSuzQ/bMHlYvbFLMPvBac4Gqd0K+gVqVFqV6AL5svVSpWCaiiH9edaV0dgpJzvYDLEv25W3KPAOJ7wNKyOX4p0ez4gn4ZjQ8xLKHVyDcwSA8Lq5O/nY791XGKn+O9MfawWjzYc6yz3498XH4J+9Xbrlq8mkcXh8O5IVI5ZZSLX5NmRFVSeDFgd/ML15zSNfH2htO45D3neGYCOxhtdKXVjWOfR0+cBgpZRIrZhfcyi5PRcnwr3rUwsFpZNG6RixkO7AaTsJPsxyXNm6Bv3+Av0Vc6X2WYWaJliDxSEEB+Uke55s4djmF61aG1bXF6Djw0nHIwDfYlSR7Hp3MLeC9K+16cvbUx5Z4XdDsKtgOwpohqzQFsn1leaBsJid2JwZ5NweLRjcjd+1spPeB56Pa9Y03Fwl7WSq2udsw+Sf21oa1Tiz4/DAgEcqLg8NwY/zFEu1ztmHyT+2tUeoaX0jh/Gc/hG9ZMnf+K9lTG2jT/5KaOu2j5J8E8UK5ncxgDgP2ikknmAAJJqaq6qx4CKw66RrGSQ2BJ6B9lR0VfkXqi1q0NPioxFBMsKNflCVLMw+yCCLDprTLc8Vs15Rkri3VXs0m5QVr5r3yubD4Vvm+EkgPZ9KIfs9J5/BxAxRtpPZumFiMk+LAVeYR7yeYKM28nooKPevbmvxtzX79ZNRjJu9e00Z2cR4YM+J4lMzZB+yxHlF9ha9bXv2MHlT/TevOx/9liPKL7Ar1te/YweVb+m9Of26wz/ADTx+yHNSdSPhp5SbdApIsDvkI4jd2K9POd9N2HDqihUAVV3ADcABuAFIzVzWSXAy54t6n9pGT1r9/vMOY+anNoPTsWMiEkLX5mU7mRudWHMa7SOZhsNqrpqOo1uJ5u3dyVRrFqKMdIHlxEwA3IgyBV6bArxPTVV1Iofv5//AMf6K6tdNNY7BkyQ8k8HOSjFo/Gswuvf5uehQ7Ucb/ceg/667K6EO98ZqlJFWvjGpdl12K50nsshihdxNMSis1jydjlBNty1XbIzfFS9+FfarhxW0jFyIyNyOVgVNkYGxFjbr+/XdskFsVL5FfaoIdG6VuBPyR1LKSXtBvst5os2m/R0njRf1FpOk04tpv0dJ40XtrSx1WWM42Dliqxq+ZixAHWAsL3/AHgK5VDFKAiaHkMdI9/An0TB1M2fpEiy4lQ8xswU71i5wAOBYfaPmo3C2qqXWrCd0w+mvvr18qsJ3TD6a++nmBjBYLzk5nncXPBPmtml9BQ4pCs6Kw5jwZT0q3EHwUmdaNXWwM/JscysC0b/AGlvYg/vA8fCDz04TrVhO6YfTX30I7StI4bEYVTFLE8kcikBWUtZusbgeg381AqGMc0netDRc08MwYQcJyQxs8+kofBJ7NNjWbtOfyUnsmlPs8+kofBJ7NNjWbtOfyUnsmq03dFF0v8ANt8PVIMcKbOyrGBsGyc8cj/g9nH5lvwpTDhRVs606MNi8rmyTAITzB79Ye9e5XzilKZ+GTqtrSsJlpjbaM1Ua0aM+D4yaO24OWXd9V+vX+dvNVbTL2p6ALouKjG9Bkk8QnrW8zH8GNAmG1fnlhaZI2MaXJbhcDiVHFgONcmicHm2alBWRup2ucQDsPVV9dmhu2YPKxe2K467NDdsweVi9sUFnxBaE/dO6H0X0CtSsrUrfC+aqGgnanrU2Ewohw9zicWTFCBxAO53FugGw77Doo2NK7WXULSc+lDjYJsKAgywCTMeTS32chGa5Y3vxPgrj74Th2ro5q81Q1bXAYRIVsWHXSN9qQ9kfBzDvAVw6z6RTCYiPEZ484Ro5IWkSN5IWYNmizEAsrrz8bkVzDV7T/dOB9A/8VeX1Y083ZYjAHwx3/nFXjI9CVXaDNKQb3vnx8EzrG2sF5m2pYVxlwzZpW7HlfmY0PTI7kbh0C5PDnvRFq3BGmFiWKQSqAfnAQQ7Elnbdwu5Y25qHfkppz7/AEd6of8AFXtNW9PgWGIwAHQEt/KKrT6BkMWrhAbnc53v9FwSi9yuLXWJ9G42HSuHF1BEWLQfXjay38NgB4Qh6aaeBxizRpJGwZHVWVhwZWFwR5qWeO1R05PG8Us+BZHUqwKHeDx/+l4KJtmureK0fhDh8XJHIFYmLIWOVG3lSWA+tcjdz+Yeh0ZDPBAI5zcjZ0QnkE3CF9rnbMPkn9taGNWtLjCYlJmUuEDdaLAkspXibDnov2p6PllxEJjjkcCNwSqswBzKbGwoK+I8R3PP6t/dQpg4S4gF7KgMT6MRvO0Z5o7k2wD6uGbzyKP5A1ofa+/Nhl88p/yjoL+I8R3PP6t/dU+I8R3PP6t/dXdfP+BVGjqAf7XRrFrJLjpA8u5V3JGCSq34nvk9Nvyqqrt+I8R3PP6t/dU+I8R3PP6t/dS7g9xuQtKJ0ETQxhAHVMDZB+yxHlF9ha9bXv2MHlT/AE3rZspwUkUc4lR0vItsylb2QDdevW1XBySxQiJHciQkhVLWGRhzd81ogHUWXli9vtLFfK/2Srru0LpuXByiSE2PBlPYuvQwH8+Irz8SYjuef1b+6s/EmI7nn9W/urOa17TcBeqkfDI0tcQQeYRs21u4scLe+4jlFt7NAukZonkLQxmJTv5MkMFP7hHAd4/yrZ8SYjuef1b+6p8R4juef1b+6iPfI8WcEpT09LTuxRm3iuKjfZN21N5JfbNCvxHiO55/Vv7qMtl2jpY8TKZIpEBiUAsjKCc/AXFWp2OEgyVdJzMdSuAI/CiTab9HSeNF7a0nLU59ouHaTAOsas7FojlUFjudSdw8FKX4jxHc8/q391Eq2kvFhuSehJGNgIcRtXDapau74jxHc8/q391T4jxHc8/q391KYHcFt66L9Q8wuG1S1d3xHiO55/Vv7qnxHiO55/Vv7qmB3Bd18X6h5q22efSUPgk9mmxrN2nP5KT2TSx1C0VMmkImeGVVAkuzIygXXpIpn6xoWwk4AJJikAA3knKeArSpwREbryelntdVtIPD1SCHCs10jRM9v2M3q391Z+KZ/uZvVv7qzMLr7F6vWxkfEPNMrUfW9cXH8GxVjIFIGaxEyWsePFrcRz8fAaR4dVUKoAUCwAFgAOAApBroucEEQzggggiOQEEc4IHGi6LXvSKxBPg7M4FuVaKS575UAC/f/LmrRiqMrPC8tXaNBfigIsTsvsVdtA1aXCThoiBHNmITnRh2QH7u/d0cOiqLQ3bMHlovbFbsdBi53Mk0c7ueJMb8OYAAWA7wtXvQ+i5hiISYZQBLESTG4AAcE3NqTPvSXA3rcY7V0pZI8E2O9PhalRalbYXg16qVKlRRSpUrRjMWsMbSSMFRFLMx4Kqi5J8AFRRb6lLvUHa0uk8VJA8Yi7J8Oc1zIineGB4OBZt3Nfo3sMVFFmsNWalRRealZtWaiixUqMd1LfRW2OOfSrYMIohZjFDPcnPKvSLWyMQVU94dO7iiZFYNZWs11ReaxavVqwTUUUqGuPSmlo8NGZJnCqPxJ5goG8k9FL3S21CZzlwqBBc2LDO7eBQbD86E+VrNqap6SWfNgy47kzb1mlL8c6Wbrh8Itx3Qi34ZK3YHaTioWy4lVk6QV5KS3T0H0R4aH2hu8FNHRkpHuOB5Apq1i1VegNZIcamaJt47JDuZT3x/nwq1o4IOYWa5rmHC7IrFqlqzWnGYtIkLyMEVRcsTYAd+rFVA3BbbVil3prak1yuFQAcBJJe58WMb/wAd/eqqXTulZOuXlyP3YQB5uspY1Db2Ga02aMmLcTyG9TZNoGpSog1+x2Ha04DfuyRmJj4GAA/I0caua4w40WXrJALmNrXt0rbcw7484FWZMx2SFPQzQjEcxxGav7VBUqUdIKWqV5dwBcmwHE0BawbU0jJTCqJCNxkO5B4Odvyob5GsGaYgp5JzaMXR9esik+Na9KT9dFylv3It3mJBJ/E1lNe9I4Y/PgkdEsWTn+0tt9B7U3gU/wCypTscCeF036xQpqztChxZCP8ANSngpNw3iNznvcaK6O17Xi4WdLC+J2B4sV6AqVBUq6Es1KlSoopelJtq1mdzHozC3aXEFTKBxyE/Nx97MwuTzBR00x9ZNOpgcLLiJexjUm3OzcFQd9mIHnpQ7OMGZpptL48gF3yxseCs5CFh0KoKxgmwAv0AhSrqRTxF+/cOJ3BWaLlcuuGpTaKiwuMwR+cwxQTMPrPe4kP7pJKEcMpUU5dVtYY8fhIsRFwkW5HOrDc6nvhgR+fPQlq5rBFpSCaKULmV5YZY91mUlgpXfvBQcekHooW2caSfRGlJdG4hvmpmvCx3DOQOTI6M69af3lA6azNE1cr8UFR8bfqFeRoGYTtqVgVmt5CUqVK0YvFrEjPIQqIpZmPBVUXJPgAqKIF2xa5fAsFyMLWnxN0S3ZJHuEji3PvCjhva/NS605s6GE0RDNvTFowdrXzEOM3Jrbg0arnvfiH39HImkX0zppMQw+bE0arHxZYohJMigdLLExPNme3PV1rFrK+MxUMeKheOCKzYqNVLkGQh0jlbcI/mkBe/YhnHerLqpJTMxsZyGbv8IjQLZpl7Ntb/AIzwKSMRyyfNzD99RfNboYWYeEjmosr571c02NDaYz5TFg8ZYhGtdIXciKRl+pla5AO/I/TX0ErXrRY7ELoa9VoxWIWNGdzZVBZj0AC5rfQhtNxxjweQG3KuqHxd7sPOEt56j3YWkosMRlkDBvKAdNaTm0lO7qrsqKzKguckYtc252O4nn325qL9muLwrRlERUnG9yeuaQfaVj9Xf2I7H8z07M9FhMKZSOumYn/AhKqPBxP+I1W65amvC/wvA3Uqc7qnFTzyRjn58y8Dv8BTa1zf4u3ituaaOQmlHugbDz5o201pIYeCSXKXyLfKCATvta53DjVHrfpzR0cX9veMXUMEO+XeLgoq9eD393hqlk1nbSOCaJRIuJWzusdrOsZVmG83ZXF1yAFrnhbeUM+AeTENGiPJKZHVVsxctdgFKnrs269iL7t5FNgteMlivY+F9jkQmnIrYN4cVg5M8Mq54JLWzKeyilHSLbx3ukbm5oHS6YqBJU3BhvHOrA2ZT4DcUvtW9QJ8NoeaHFOGc3miiBDfB2UXy8oOyJI323cbXveuzZPjiRNFfd1kqjozXVvZFAb/AA5MO4rRld2qm1p+JuR5hMUtSi1r05JpDE8jAGaNGIjUfXZb5nbvbjboG/npha4Y4wYGZ1Nmy5VPQzkID5s1LXRGHaLRuPxUbFJI4+TideyTsWYqeY71HmrsxL3CMKtDaGN1SRcjIdVbbOMXhlkMcqBcRc5XfntxRQewYWN15+/wDLuKUOsWhFLRiJcdJLPIyE4pbAhYXlyq5UAm0dgCem/CvGq2KjEYhafSSFetiTDyF1Ki7WRMpKkAEWuRwtvrsZ1ZwO8FypZ2kGePxHD9k28Zgo50KSqrqeIYA/zpYa2aqNgHWfDs3J5hY3u0T33b+dT0nwG964YNHJy4k/tYkOkpozKL/DeSGCEgQsRe195FuHfoo0HhuWxGJwzyY14mwsTWxdw4d5JVLICBbco5uaryxhw5pelqnQP25bxyRFqhrCMZhwxsJF62QDgGAG8d4jeKu2pV7NsS0WNaJvrq6t48Lf8A9fjTOx+J5OJ3P1FZvRF/8qkL8TLldrafVTFrdhzHilttG1neWX4HATYECS3F3O4J3xvF+/4DVNqvicNg53GkIiGQEgsC2QqCxGQcSRYg2PNw412bN8D8JxzzSddyYMhvzyOdxP8A5Hw0J7QtdHk0nKjxqI8O8kNwN5UN1jMekFSR56UDXP8A4nNa75Y6cCkOQsLnfcp6avaWGLw6TLG8aSDMivYMUPYsQpIUEbwL3sRVhPh1dSrqGB3EEAjzg0pdn2uTLNDHJKvwbk2ROYBrhkueAtdl5tzAHeBZkawacGHj3FTIwOQG5UAWzSPbfkW4vbeSyqOuZRTjHhwWJUQPgfY+B4oG141CEKnEYQWVeuePf1o+2nQBzjz9NX+zzWo4qMxym8sQG/7acA3h5j39/PWvVXCySzyTM0hTK8cgdiRI+a9sgOUOhuGK9au6Nb8mzES0SpwOmRGvY8oY/wDtyWK/zU+agOGqeHN2FaMTzWQOjkzc0XB5JxipUFSnFirNYJrNDG0TW0aNwLygjlW6yFemRhuJHOFF2Pg79RRLvadpV9LaRi0XhickTXnYcBIBdid+8Rpf/E9ui/jahptcFhVwECrkeDJx3x5Hjtfwrfja5IPhstkmq5gw7Yqa5mxXXXbewiJuL99j1x/w0P6yatfC9N4tH3t8HSWBCbcoVWNSFbmPWvXl31kdTX4CfdjF+rv2TAaWtuN6F9CaaaLELiZI3ARYTEUORFTDOsMpZSevJjDgjebvejnXvR40po2LSGGVlliUyAfW5NWIbfuuUZcw/wAXm5tf9TcPg9GDr+uiZxAGFiWnlEjAW4kIoFzuAVucixns9V/izD8ogTrDlS3/ANO5C5r8SwGYnnzE89Br62NrGVkO0Ot1G9dY3a0q32c64DSWBSRiOVX5uYDdaRR2VuYMLMPCRzUVUicDP8ntNWO7B4uw57KpJynwxuSDz5D37l5oa9RDM2ZgkacilyLGy90oduWthCpo+AkvLaSe28iNTdU3faIzHdwXoNMrWTTseBw0uImPWxKTbnZuCqO+zEAeGkpqnh2ePHaZxozsVl5MddvJUozDeCFAIjXhYZrbxVaiYQsxHoOpXWi5XboGJ8C8QSFXXDxMwcDfiZp5eSJBW97dgma1+U4i9dM6SYWPkMiTYp3eeVMxMbyMxPwnGOQoTDoexRj1zAG5AueDVLJiI0WFsSrF4SWXPMsbwRPeNgYwUX5w5bMSxPEWNXGJgiRC0zR2Ys0jyRYh1Zz1pc5+SQsMoALMctrLYAVhyPDZbP2+vD77EayHcRqZ8MilMYlxmLkOd8YbpAGW94oc5HKKRcZgLCwA6AebF9bzi8J8HmJ5fC2QhuyaLeEJ762KHxQeehmDS0QUQ/D8TkXcqRS4HDkA8AS8zORv5zehzEYz4o0jFjcLypibdKHlhmeTN+1BMLt2QGYXt1y96tCjlfiLX7Ds2obgvo+gbatETh4m5hKL/wCJHA/Ow89GOBxiTRrJEwZHVWRhwZWFwR5jXBrPof4XhZIh2RF0PMHXrl/MVoStxMICLSSiKZrzuK4Nn84bR8Vvq51PhDN/6qv171qMUcsCZ0lZUWJwd7SSB2CxqOuItHkzD60ijjcgf1A1h+CytBP1iyNYX3ZJh1pVvDa3hA6aqcdoCGbG4yTSOLjiZOWyohyIGZERZoQ2YCRlUllzZ1kUGxFqpC67Ai10JimPAm48V5xMRL8rhkMMsRIYIVIvGIkaWAAEftJMrIhdQRxO8UW7OJsLK8kuUfDXAMsjWLugAUGM8y2C3A333m+4nn2aaqMYMNicQ6M0UbJEqZWCKS4szi92GdybW3tZhdRbOuOp7wP8LwN1KnO6rxU87xjo+0vAjzg1c0xnE3ZvCLHIypbqpdu4/Yo40zOI8PKxO5Ucm/gNL/ZNEeWlPRFGD4SSbflXJp7XxsVg1iy5XY/PEdiVWxGXvMbG3MAR0UYbPdCHD4XM4s8xznpC/UB79t/+KqYtbIMO5HMTqWkeH7XH6Detm0OMnR8tvqmNj4FdSfy/lQRhJgdAaRXnUMSOBswT3EU1cfg1mieN+xdWU+BhY/zpP6NYYTES4bGreGQGGcG4BW90k3b7bxw5ieirSe5IHHYckOmGupXxDaDcInxcMgxmBL4fEQj4S++TFNiFP9lxW4IZGC+GwoX0XqpLPgcPJBh5AwTMZOWjKyWJsVUtmRhYWAAG7fv30dPs8wxMUuFeWCSNs6SpIZeyRkIyzZ0IKud9v51nAbMcHFGqMskhUb3Msqlid5JVHCjwAAUdzA8WKQhmfC7E1AWhsQzywRFZpJTjZJ3HKNC7XwrwkGXMHRg0YuCd9yOkUbauxsuk5s8ckR+CQbpJ2xJI5affnZmsO9eqvTmy8Rq8mDeQnNnELtmsLC4ic9cGuLjMTv6KH9F6dTDYWZI4mTEyKIjKWka6C9yQ7Eq63IsOcg7rEAGs1eT/AAT5phU+/B4jhz6Lv1KPK6VzrwviH/wsxt7X50ytPwlsLMo4mOQDw5TQjsv0IUR8Qwtylkj8RTct4Ga1u8vfo8cbq7Aw4M96ppCUGo93+mw8krtkc4Es6HiyRsPApYH2hXFozDN8o8UrQRBJQvLxSlTyq3LR4mBWXrgCi5l32Lt0dboxaNonSeYA5MxZf3oX3FR3xw8KimBp3RuC0jhVmxAEkcStMkis6tGFGZirIQw3LvA6K5TmwwnaFfSbMTxOPhcPrwQHrHqLDBiXGG+bQiR2jBJQOyx/B41BNlJCTuxuAqAE2AFa9X9JF50hxUjJvQCU5g1lByAHdY2JyMexzs298hXg1Lwz6Yxchw88scMJBdpss0ssbjk4UK9iQqQ7y975iGDC4LE1k2fRTwBYutlQHK5uTITvblm4sWO8txv3t1Wew3xM2ocFQ1zdTN8O48P2RVhsOsaKiKFVQFVV3BQosAO8KU+lX5XToyffxL6CqD+amurRGvs2Cjkw+KRjJGCI78cw3BXPON4s3R5qmzLRDTYl8VJchM1ifrSv2R8wJ87UF7xKWtCdgp3UjZJX7LWHO6aq1KyKlPLAUNfOe0vWxcVpfLiEc4bCOYuSFlZ8pBkPXHdmYAeLbga+jGrlkwiEklEJPElQSbcLkiuEXFl0JPrt0wwFhhpgBzZo7AcwG/hVHrBtQgxUsUixSRtDfI2VGdWvxV1lQgW+rvG80+/gMf3cfor7qyMDH92nor7qyYtD0sLzIxufUohkcRmvnHH68xYiUTTq0rrbLnhV1W3RGcTkHo2otj26QBQDh5iQACc0a3PObX3U4PgMf3cfor7qz8Bj+7j9FfdRJ9F09Q0NkGQ2blwSOGxfP+vG0bC6Tw3JchKsikNG5ZCFPBg1jfKV4273RTK2M60vjMBklBL4YiHOeDoBeM352C2B8APPRsMFH92nor7q2xxBR1oAG/cAAPwFM01NHTs1cWQVC7EbpHbdtaDJio8F1yxQ5ZJDwMjuNxW+4hFv/iJ6K9YfbDgkgWBcHLyIQR5C0dilstj4QPxp2TYZGN2VWPC5AJtfv14+BR3/AGaeivuqlTSRVVhINnO3ouhxGxfO8OtWikUpHg8SgLhzlnXit8vEkAAkkfmSN1TEbR42LqYmdGFldiiyLvDZXiU8jKuYA3yqefiBX0QMFH92nor7qz8Bj+7T0V91QUce+56m67jK+f12s/NBWgSUqAvJypE8YA3WV1ylRYcCrc1cmkNdsBiIHjfRywuymzwugs++zZbKNx6b19FnAx/dp6K+6vIwMf3aeivurnYYgcQHkSFMRSu2B61NLFJgnBYQgSRuOxVHPXRk81mNwOgkfVpuVrihVb5VC+AAfyrbToKogjXTUP4QTNh7coR16HcJLDjfme27oPP00L6L1wxGBbk54w+W3WyDLIvgexuOi9+8abr8K5cXoyKYZZo0cdDKD+F6C+HPE02K0Ya0BuqmbiHp0QdFtThVbfB5Qegcnb2qp9LbSZ5/m8Ogizbrj5yU+LYWB/GiubUnBht0Cjzt/K9XGjdCwwfsYkTvgAE+E8aGGyPyLkcy0cXvsjJPMoJ1Q2fsWE2MFgOuWI7yTxzS/wA8vPff0Ux1FYFehR2RhgsFn1FS+ofif/pQ0L64anDGKHQhJl3K3Mw45Xtvtfgea56TRTXg1ZzQ4WKHFK6J4cw2KUGA1gxei25KRTlHCKTsbf3Tjm7wuO9RJDtWjt18EoPeKMPxJB/KjXFYRJFKyKrqeIYBh+BqgxepWDzboEHgLAfgDalSyRmTXea1BUU05vLHnxBQxpXajIwy4eMR3+s5zN5lG6/hJ8FadW9SJsXJy2LzqhOZs26SU8eH1QeHMbcLcx9o7V3DQEGKGNT9q129I76tKsIS43ebobq5kbSynbhvv3rzDCEUKoACgAAbgANwAr2axWTTSytqpNaNWI8dFkfrWFyj8SpIt51POKWQlxuh5CpHWMTcEFoZO+DzE+Y+GnO1ap4lYEMAwPEEXB8INAfFiIIyK0KetdC3VvGJp3FLXQO0HCYVCI8EIMxuwhEYVm4XPY/+uFbtJbW91sPCQemQgW/wr76JNJal4Mm/wdATxtdf5GujReqeEjAZII83SRmP/lehfxb2xJrWULRj1Z80utFat4rSs3KzllQ2vKwy3XoiXn8PDf8Ai2NG6NTDxrHEoVVFgP8AM9JrpUbqzRY4hHzKSq6189gcmjYBsXoVKwKlHS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" name="Tytuł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gaszenia palącej się odzieży na człowieku</a:t>
            </a:r>
            <a:endParaRPr lang="pl-PL" dirty="0"/>
          </a:p>
        </p:txBody>
      </p:sp>
      <p:sp>
        <p:nvSpPr>
          <p:cNvPr id="15" name="Symbol zastępczy zawartości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24" name="Diagram 23"/>
          <p:cNvGraphicFramePr/>
          <p:nvPr/>
        </p:nvGraphicFramePr>
        <p:xfrm>
          <a:off x="0" y="1500174"/>
          <a:ext cx="91440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594</Words>
  <Application>Microsoft Office PowerPoint</Application>
  <PresentationFormat>Pokaz na ekranie (4:3)</PresentationFormat>
  <Paragraphs>134</Paragraphs>
  <Slides>15</Slides>
  <Notes>1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Motyw pakietu Office</vt:lpstr>
      <vt:lpstr>Prezentacja programu PowerPoint</vt:lpstr>
      <vt:lpstr>Treści z podstawy programowej III etapu</vt:lpstr>
      <vt:lpstr>Pożar  to niekontrolowany proces  palenia i rozprzestrzeniania się ognia w miejscu do tego nieprzeznaczonym.</vt:lpstr>
      <vt:lpstr>Najczęstsze przyczyny powstawania pożarów:</vt:lpstr>
      <vt:lpstr>Prezentacja programu PowerPoint</vt:lpstr>
      <vt:lpstr>Prezentacja programu PowerPoint</vt:lpstr>
      <vt:lpstr>            Samozapalenia                                                                     -dotyczy substancji, które zostały silnie skoncentrowane w jednym miejscu, jak na przykład: wilgotne siano, wata, torf, węgiel, farby. W ich wnętrzu, ze względu na brak cyrkulacji powietrza, wytwarza się temperatura powyżej 200 °C (zazwyczaj powyżej 250 °C!), co prowadzi do tlenia, a dalej powstania płomieni. </vt:lpstr>
      <vt:lpstr>Ochrona przeciwpożarowa realizowana jest przez:</vt:lpstr>
      <vt:lpstr>Zasady gaszenia palącej się odzieży na człowieku</vt:lpstr>
      <vt:lpstr>Grupy (rodzaje) pożarów</vt:lpstr>
      <vt:lpstr>Postępowanie w czasie pożaru</vt:lpstr>
      <vt:lpstr>Prezentacja programu PowerPoint</vt:lpstr>
      <vt:lpstr>Zasady postępowania podczas pożaru</vt:lpstr>
      <vt:lpstr>Prezentacja programu PowerPoint</vt:lpstr>
      <vt:lpstr>Znaki ochrony przeciwpożarowej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Zagrożenia pożarowe</dc:title>
  <dc:creator>Paweł</dc:creator>
  <cp:lastModifiedBy>asus</cp:lastModifiedBy>
  <cp:revision>71</cp:revision>
  <dcterms:created xsi:type="dcterms:W3CDTF">2012-11-30T19:48:20Z</dcterms:created>
  <dcterms:modified xsi:type="dcterms:W3CDTF">2020-03-24T15:41:47Z</dcterms:modified>
</cp:coreProperties>
</file>